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444" r:id="rId2"/>
    <p:sldId id="525" r:id="rId3"/>
    <p:sldId id="526" r:id="rId4"/>
    <p:sldId id="522" r:id="rId5"/>
    <p:sldId id="523" r:id="rId6"/>
    <p:sldId id="524" r:id="rId7"/>
    <p:sldId id="538" r:id="rId8"/>
    <p:sldId id="498" r:id="rId9"/>
    <p:sldId id="510" r:id="rId10"/>
    <p:sldId id="527" r:id="rId11"/>
    <p:sldId id="530" r:id="rId12"/>
    <p:sldId id="514" r:id="rId13"/>
    <p:sldId id="536" r:id="rId14"/>
    <p:sldId id="532" r:id="rId15"/>
    <p:sldId id="534" r:id="rId16"/>
    <p:sldId id="533" r:id="rId17"/>
    <p:sldId id="528" r:id="rId18"/>
    <p:sldId id="537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zová Pavla" initials="KP" lastIdx="1" clrIdx="0">
    <p:extLst>
      <p:ext uri="{19B8F6BF-5375-455C-9EA6-DF929625EA0E}">
        <p15:presenceInfo xmlns:p15="http://schemas.microsoft.com/office/powerpoint/2012/main" userId="S-1-5-21-1024343765-948047755-1557874966-2771" providerId="AD"/>
      </p:ext>
    </p:extLst>
  </p:cmAuthor>
  <p:cmAuthor id="2" name="Beran Jaromír" initials="BJ" lastIdx="8" clrIdx="1">
    <p:extLst>
      <p:ext uri="{19B8F6BF-5375-455C-9EA6-DF929625EA0E}">
        <p15:presenceInfo xmlns:p15="http://schemas.microsoft.com/office/powerpoint/2012/main" userId="Beran Jaromír" providerId="None"/>
      </p:ext>
    </p:extLst>
  </p:cmAuthor>
  <p:cmAuthor id="3" name="Barbořáková Helena" initials="BH" lastIdx="1" clrIdx="2">
    <p:extLst>
      <p:ext uri="{19B8F6BF-5375-455C-9EA6-DF929625EA0E}">
        <p15:presenceInfo xmlns:p15="http://schemas.microsoft.com/office/powerpoint/2012/main" userId="S-1-5-21-1024343765-948047755-1557874966-133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93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621722-D8D8-4F26-82C7-91105DE465BF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8B26C56-D584-4BB7-9D8B-D55DC5871A00}">
      <dgm:prSet phldrT="[Text]" custT="1"/>
      <dgm:spPr/>
      <dgm:t>
        <a:bodyPr/>
        <a:lstStyle/>
        <a:p>
          <a:r>
            <a:rPr lang="cs-CZ" sz="2200" dirty="0"/>
            <a:t>ZŠ</a:t>
          </a:r>
        </a:p>
      </dgm:t>
    </dgm:pt>
    <dgm:pt modelId="{B74C75CC-987E-4AEA-B7D3-4F374D1AEEB1}" type="parTrans" cxnId="{4EAC94D6-676B-4568-AB9C-39DCF5F84838}">
      <dgm:prSet/>
      <dgm:spPr/>
      <dgm:t>
        <a:bodyPr/>
        <a:lstStyle/>
        <a:p>
          <a:endParaRPr lang="cs-CZ"/>
        </a:p>
      </dgm:t>
    </dgm:pt>
    <dgm:pt modelId="{92CEFE57-97CA-434D-83CF-C65BAFF0A1F4}" type="sibTrans" cxnId="{4EAC94D6-676B-4568-AB9C-39DCF5F84838}">
      <dgm:prSet/>
      <dgm:spPr/>
      <dgm:t>
        <a:bodyPr/>
        <a:lstStyle/>
        <a:p>
          <a:endParaRPr lang="cs-CZ"/>
        </a:p>
      </dgm:t>
    </dgm:pt>
    <dgm:pt modelId="{D69E4804-B297-44A6-84A4-EF9701931B9B}">
      <dgm:prSet phldrT="[Text]" custT="1"/>
      <dgm:spPr/>
      <dgm:t>
        <a:bodyPr/>
        <a:lstStyle/>
        <a:p>
          <a:r>
            <a:rPr lang="cs-CZ" sz="2000" dirty="0"/>
            <a:t>s 19 a méně žáky</a:t>
          </a:r>
        </a:p>
      </dgm:t>
    </dgm:pt>
    <dgm:pt modelId="{06F6D727-272E-4DA2-9F82-49819D5C91AB}" type="parTrans" cxnId="{EC2D2BAB-A275-4596-A10C-CC738F161BF2}">
      <dgm:prSet/>
      <dgm:spPr/>
      <dgm:t>
        <a:bodyPr/>
        <a:lstStyle/>
        <a:p>
          <a:endParaRPr lang="cs-CZ"/>
        </a:p>
      </dgm:t>
    </dgm:pt>
    <dgm:pt modelId="{9639444E-244B-486E-B152-314733054DEF}" type="sibTrans" cxnId="{EC2D2BAB-A275-4596-A10C-CC738F161BF2}">
      <dgm:prSet/>
      <dgm:spPr/>
      <dgm:t>
        <a:bodyPr/>
        <a:lstStyle/>
        <a:p>
          <a:endParaRPr lang="cs-CZ"/>
        </a:p>
      </dgm:t>
    </dgm:pt>
    <dgm:pt modelId="{31D53302-22BA-4A2A-BA69-BC6BC139175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600" dirty="0"/>
            <a:t>sdílený školní psycholog </a:t>
          </a:r>
        </a:p>
        <a:p>
          <a:pPr>
            <a:spcAft>
              <a:spcPct val="35000"/>
            </a:spcAft>
          </a:pPr>
          <a:r>
            <a:rPr lang="cs-CZ" sz="1600" dirty="0"/>
            <a:t>a školní speciální pedagog jako zaměstnanec PPP</a:t>
          </a:r>
        </a:p>
      </dgm:t>
    </dgm:pt>
    <dgm:pt modelId="{0F2A1867-DDB9-411C-938A-E67BBCC21DBD}" type="parTrans" cxnId="{05164D51-447A-4452-9CE8-0329A2C45206}">
      <dgm:prSet/>
      <dgm:spPr/>
      <dgm:t>
        <a:bodyPr/>
        <a:lstStyle/>
        <a:p>
          <a:endParaRPr lang="cs-CZ"/>
        </a:p>
      </dgm:t>
    </dgm:pt>
    <dgm:pt modelId="{921B8725-5AC5-45A8-8F20-4D06444F7755}" type="sibTrans" cxnId="{05164D51-447A-4452-9CE8-0329A2C45206}">
      <dgm:prSet/>
      <dgm:spPr/>
      <dgm:t>
        <a:bodyPr/>
        <a:lstStyle/>
        <a:p>
          <a:endParaRPr lang="cs-CZ"/>
        </a:p>
      </dgm:t>
    </dgm:pt>
    <dgm:pt modelId="{04AF4E0A-77F4-4540-BC36-11EEC595CCE7}">
      <dgm:prSet phldrT="[Text]" custT="1"/>
      <dgm:spPr/>
      <dgm:t>
        <a:bodyPr/>
        <a:lstStyle/>
        <a:p>
          <a:r>
            <a:rPr lang="cs-CZ" sz="2000" dirty="0"/>
            <a:t>se 180 a více žáky</a:t>
          </a:r>
        </a:p>
      </dgm:t>
    </dgm:pt>
    <dgm:pt modelId="{EA57F69D-8F52-413F-9609-A67659745FEE}" type="parTrans" cxnId="{5677B577-3D1D-495F-9409-BE3BF421EE6A}">
      <dgm:prSet/>
      <dgm:spPr/>
      <dgm:t>
        <a:bodyPr/>
        <a:lstStyle/>
        <a:p>
          <a:endParaRPr lang="cs-CZ"/>
        </a:p>
      </dgm:t>
    </dgm:pt>
    <dgm:pt modelId="{A44968B5-AA7F-46AF-8C3F-7E6A461161C3}" type="sibTrans" cxnId="{5677B577-3D1D-495F-9409-BE3BF421EE6A}">
      <dgm:prSet/>
      <dgm:spPr/>
      <dgm:t>
        <a:bodyPr/>
        <a:lstStyle/>
        <a:p>
          <a:endParaRPr lang="cs-CZ"/>
        </a:p>
      </dgm:t>
    </dgm:pt>
    <dgm:pt modelId="{9645A519-DCB0-4146-80FB-3CFFDA0C1DCF}">
      <dgm:prSet phldrT="[Text]" custT="1"/>
      <dgm:spPr/>
      <dgm:t>
        <a:bodyPr/>
        <a:lstStyle/>
        <a:p>
          <a:r>
            <a:rPr lang="cs-CZ" sz="1600" dirty="0"/>
            <a:t>školní psycholog a školní speciální pedagog jako zaměstnanec ZŠ </a:t>
          </a:r>
        </a:p>
      </dgm:t>
    </dgm:pt>
    <dgm:pt modelId="{6A525BF1-7BF4-479E-B0BE-0E71201D18CC}" type="parTrans" cxnId="{0916B508-97F7-4AE4-BB9B-7EA3CF2FEA77}">
      <dgm:prSet/>
      <dgm:spPr/>
      <dgm:t>
        <a:bodyPr/>
        <a:lstStyle/>
        <a:p>
          <a:endParaRPr lang="cs-CZ"/>
        </a:p>
      </dgm:t>
    </dgm:pt>
    <dgm:pt modelId="{9C2DA474-B29D-45D0-8636-CA94C9636994}" type="sibTrans" cxnId="{0916B508-97F7-4AE4-BB9B-7EA3CF2FEA77}">
      <dgm:prSet/>
      <dgm:spPr/>
      <dgm:t>
        <a:bodyPr/>
        <a:lstStyle/>
        <a:p>
          <a:endParaRPr lang="cs-CZ"/>
        </a:p>
      </dgm:t>
    </dgm:pt>
    <dgm:pt modelId="{62445441-9A16-469D-B394-0E63BCCB4AB4}">
      <dgm:prSet phldrT="[Text]" custT="1"/>
      <dgm:spPr/>
      <dgm:t>
        <a:bodyPr/>
        <a:lstStyle/>
        <a:p>
          <a:r>
            <a:rPr lang="cs-CZ" sz="2000" dirty="0"/>
            <a:t>s 20 – 179 žáky</a:t>
          </a:r>
        </a:p>
      </dgm:t>
    </dgm:pt>
    <dgm:pt modelId="{1615B66E-3586-477A-A9DA-211D678AB729}" type="parTrans" cxnId="{823594D6-260F-4388-BAB7-75B3471261C2}">
      <dgm:prSet/>
      <dgm:spPr/>
      <dgm:t>
        <a:bodyPr/>
        <a:lstStyle/>
        <a:p>
          <a:endParaRPr lang="cs-CZ"/>
        </a:p>
      </dgm:t>
    </dgm:pt>
    <dgm:pt modelId="{BFF7BEB2-6DBF-42D6-9AB2-B519612481CD}" type="sibTrans" cxnId="{823594D6-260F-4388-BAB7-75B3471261C2}">
      <dgm:prSet/>
      <dgm:spPr/>
      <dgm:t>
        <a:bodyPr/>
        <a:lstStyle/>
        <a:p>
          <a:endParaRPr lang="cs-CZ"/>
        </a:p>
      </dgm:t>
    </dgm:pt>
    <dgm:pt modelId="{AFCBF07A-6C63-42A2-B434-2D0705323B94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600" dirty="0"/>
            <a:t>individuální podpora v rámci ŠPZ, bez nároku na systémové financování školního psychologa a školního speciálního pedagoga</a:t>
          </a:r>
        </a:p>
      </dgm:t>
    </dgm:pt>
    <dgm:pt modelId="{28E75E04-9D57-4C32-8311-364DE2277D36}" type="parTrans" cxnId="{40ECFEA0-03B3-449B-9248-D54DECEE5937}">
      <dgm:prSet/>
      <dgm:spPr/>
      <dgm:t>
        <a:bodyPr/>
        <a:lstStyle/>
        <a:p>
          <a:endParaRPr lang="cs-CZ"/>
        </a:p>
      </dgm:t>
    </dgm:pt>
    <dgm:pt modelId="{0C407566-8717-4A8F-B171-BCA2873EBDEA}" type="sibTrans" cxnId="{40ECFEA0-03B3-449B-9248-D54DECEE5937}">
      <dgm:prSet/>
      <dgm:spPr/>
      <dgm:t>
        <a:bodyPr/>
        <a:lstStyle/>
        <a:p>
          <a:endParaRPr lang="cs-CZ"/>
        </a:p>
      </dgm:t>
    </dgm:pt>
    <dgm:pt modelId="{7A627F4A-C58E-4B89-958D-27F28395B768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400" dirty="0"/>
            <a:t>20 – 99 žáků &gt; 0,2 úvazku</a:t>
          </a:r>
        </a:p>
        <a:p>
          <a:pPr>
            <a:spcAft>
              <a:spcPts val="0"/>
            </a:spcAft>
          </a:pPr>
          <a:r>
            <a:rPr lang="cs-CZ" sz="1400" dirty="0"/>
            <a:t>100 – 179 žáků &gt; 0,4 úvazku</a:t>
          </a:r>
        </a:p>
      </dgm:t>
    </dgm:pt>
    <dgm:pt modelId="{954BAEBE-AE34-4492-A634-8DABAF744149}" type="parTrans" cxnId="{07CC5F1A-3D59-475F-96D5-703BA4F3B34C}">
      <dgm:prSet/>
      <dgm:spPr/>
      <dgm:t>
        <a:bodyPr/>
        <a:lstStyle/>
        <a:p>
          <a:endParaRPr lang="cs-CZ"/>
        </a:p>
      </dgm:t>
    </dgm:pt>
    <dgm:pt modelId="{234D66DE-FB74-434D-862F-FE1E4F54BAD8}" type="sibTrans" cxnId="{07CC5F1A-3D59-475F-96D5-703BA4F3B34C}">
      <dgm:prSet/>
      <dgm:spPr/>
      <dgm:t>
        <a:bodyPr/>
        <a:lstStyle/>
        <a:p>
          <a:endParaRPr lang="cs-CZ"/>
        </a:p>
      </dgm:t>
    </dgm:pt>
    <dgm:pt modelId="{D03577BB-50F3-414A-B3B3-37BF9168199F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400" dirty="0"/>
            <a:t>180 – 299 žáků &gt; 0,5 úvazku</a:t>
          </a:r>
        </a:p>
        <a:p>
          <a:pPr>
            <a:spcAft>
              <a:spcPts val="0"/>
            </a:spcAft>
          </a:pPr>
          <a:r>
            <a:rPr lang="cs-CZ" sz="1400" dirty="0"/>
            <a:t>300 – 399 žáků &gt; 0,8 úvazku</a:t>
          </a:r>
        </a:p>
        <a:p>
          <a:pPr>
            <a:spcAft>
              <a:spcPts val="0"/>
            </a:spcAft>
          </a:pPr>
          <a:r>
            <a:rPr lang="cs-CZ" sz="1400" dirty="0"/>
            <a:t>400 – 749 žáků &gt; 1,0 úvazek</a:t>
          </a:r>
        </a:p>
        <a:p>
          <a:pPr>
            <a:spcAft>
              <a:spcPts val="0"/>
            </a:spcAft>
          </a:pPr>
          <a:r>
            <a:rPr lang="cs-CZ" sz="1400" dirty="0"/>
            <a:t>750 – 999 žáků &gt; 2,0 úvazky</a:t>
          </a:r>
        </a:p>
        <a:p>
          <a:pPr>
            <a:spcAft>
              <a:spcPts val="0"/>
            </a:spcAft>
          </a:pPr>
          <a:r>
            <a:rPr lang="cs-CZ" sz="1400" dirty="0"/>
            <a:t>1 000 a více žáků &gt; 2,5 úvazku </a:t>
          </a:r>
        </a:p>
      </dgm:t>
    </dgm:pt>
    <dgm:pt modelId="{38D8B12C-8489-4FCB-91B1-2A5BB6CCFE37}" type="parTrans" cxnId="{846F0938-7DDD-4B1C-AD75-585532C279A7}">
      <dgm:prSet/>
      <dgm:spPr/>
      <dgm:t>
        <a:bodyPr/>
        <a:lstStyle/>
        <a:p>
          <a:endParaRPr lang="cs-CZ"/>
        </a:p>
      </dgm:t>
    </dgm:pt>
    <dgm:pt modelId="{5C942FCA-6834-4CB7-89CC-B7760F0019DB}" type="sibTrans" cxnId="{846F0938-7DDD-4B1C-AD75-585532C279A7}">
      <dgm:prSet/>
      <dgm:spPr/>
      <dgm:t>
        <a:bodyPr/>
        <a:lstStyle/>
        <a:p>
          <a:endParaRPr lang="cs-CZ"/>
        </a:p>
      </dgm:t>
    </dgm:pt>
    <dgm:pt modelId="{5D76F9CA-CD9A-49A7-9581-62AE60F2FBC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200" dirty="0"/>
            <a:t>navýšení úvazku školního speciálního pedagoga u škol se 400 a více žáky </a:t>
          </a:r>
        </a:p>
        <a:p>
          <a:pPr>
            <a:spcAft>
              <a:spcPct val="35000"/>
            </a:spcAft>
          </a:pPr>
          <a:r>
            <a:rPr lang="cs-CZ" sz="1200" dirty="0"/>
            <a:t>a více než 12 % žáků se speciálními vzdělávacími potřebami</a:t>
          </a:r>
        </a:p>
      </dgm:t>
    </dgm:pt>
    <dgm:pt modelId="{5815701F-A2AB-42B0-AC97-5B238AF76126}" type="parTrans" cxnId="{D17F632A-CD9A-4DEA-99CA-B73BD2938654}">
      <dgm:prSet/>
      <dgm:spPr/>
      <dgm:t>
        <a:bodyPr/>
        <a:lstStyle/>
        <a:p>
          <a:endParaRPr lang="cs-CZ"/>
        </a:p>
      </dgm:t>
    </dgm:pt>
    <dgm:pt modelId="{B0E9BCE8-9A8B-4F44-AB3C-16F8A92AFCED}" type="sibTrans" cxnId="{D17F632A-CD9A-4DEA-99CA-B73BD2938654}">
      <dgm:prSet/>
      <dgm:spPr/>
      <dgm:t>
        <a:bodyPr/>
        <a:lstStyle/>
        <a:p>
          <a:endParaRPr lang="cs-CZ"/>
        </a:p>
      </dgm:t>
    </dgm:pt>
    <dgm:pt modelId="{D51D7FDA-FEB7-4BA1-8BD8-CDB13E26F588}" type="pres">
      <dgm:prSet presAssocID="{9D621722-D8D8-4F26-82C7-91105DE465B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5C4432D-80BD-4A65-A7E5-BCBFEF0AF2B5}" type="pres">
      <dgm:prSet presAssocID="{E8B26C56-D584-4BB7-9D8B-D55DC5871A00}" presName="root1" presStyleCnt="0"/>
      <dgm:spPr/>
    </dgm:pt>
    <dgm:pt modelId="{A5AE7D08-0F88-402D-AB84-B86C36D77CAC}" type="pres">
      <dgm:prSet presAssocID="{E8B26C56-D584-4BB7-9D8B-D55DC5871A00}" presName="LevelOneTextNode" presStyleLbl="node0" presStyleIdx="0" presStyleCnt="1" custScaleX="55768" custScaleY="66615" custLinFactNeighborX="1078" custLinFactNeighborY="26543">
        <dgm:presLayoutVars>
          <dgm:chPref val="3"/>
        </dgm:presLayoutVars>
      </dgm:prSet>
      <dgm:spPr/>
    </dgm:pt>
    <dgm:pt modelId="{E367BFBA-78DB-442C-BCB9-CB2C2ACD39EA}" type="pres">
      <dgm:prSet presAssocID="{E8B26C56-D584-4BB7-9D8B-D55DC5871A00}" presName="level2hierChild" presStyleCnt="0"/>
      <dgm:spPr/>
    </dgm:pt>
    <dgm:pt modelId="{5951720F-BC17-43C3-9C78-743DBDC9FCF6}" type="pres">
      <dgm:prSet presAssocID="{06F6D727-272E-4DA2-9F82-49819D5C91AB}" presName="conn2-1" presStyleLbl="parChTrans1D2" presStyleIdx="0" presStyleCnt="3"/>
      <dgm:spPr/>
    </dgm:pt>
    <dgm:pt modelId="{696A61E5-67FC-440C-BB37-9A4E5038FFD1}" type="pres">
      <dgm:prSet presAssocID="{06F6D727-272E-4DA2-9F82-49819D5C91AB}" presName="connTx" presStyleLbl="parChTrans1D2" presStyleIdx="0" presStyleCnt="3"/>
      <dgm:spPr/>
    </dgm:pt>
    <dgm:pt modelId="{F57F8B9A-121A-4E98-B219-CB073329EA3D}" type="pres">
      <dgm:prSet presAssocID="{D69E4804-B297-44A6-84A4-EF9701931B9B}" presName="root2" presStyleCnt="0"/>
      <dgm:spPr/>
    </dgm:pt>
    <dgm:pt modelId="{0905AF43-B09C-4021-8363-5C266F9B8244}" type="pres">
      <dgm:prSet presAssocID="{D69E4804-B297-44A6-84A4-EF9701931B9B}" presName="LevelTwoTextNode" presStyleLbl="node2" presStyleIdx="0" presStyleCnt="3" custScaleX="161351" custScaleY="61072" custLinFactY="200000" custLinFactNeighborX="-14218" custLinFactNeighborY="272499">
        <dgm:presLayoutVars>
          <dgm:chPref val="3"/>
        </dgm:presLayoutVars>
      </dgm:prSet>
      <dgm:spPr/>
    </dgm:pt>
    <dgm:pt modelId="{A31FD634-26D2-46ED-8A81-C1BB29526485}" type="pres">
      <dgm:prSet presAssocID="{D69E4804-B297-44A6-84A4-EF9701931B9B}" presName="level3hierChild" presStyleCnt="0"/>
      <dgm:spPr/>
    </dgm:pt>
    <dgm:pt modelId="{0EF58B6E-C823-4F1C-8967-A16B6999C145}" type="pres">
      <dgm:prSet presAssocID="{28E75E04-9D57-4C32-8311-364DE2277D36}" presName="conn2-1" presStyleLbl="parChTrans1D3" presStyleIdx="0" presStyleCnt="3"/>
      <dgm:spPr/>
    </dgm:pt>
    <dgm:pt modelId="{A5353CE7-28FD-47F8-A3EA-BCDA0458C0C3}" type="pres">
      <dgm:prSet presAssocID="{28E75E04-9D57-4C32-8311-364DE2277D36}" presName="connTx" presStyleLbl="parChTrans1D3" presStyleIdx="0" presStyleCnt="3"/>
      <dgm:spPr/>
    </dgm:pt>
    <dgm:pt modelId="{32C1DB9A-CBA1-496A-8D6F-B1356312A254}" type="pres">
      <dgm:prSet presAssocID="{AFCBF07A-6C63-42A2-B434-2D0705323B94}" presName="root2" presStyleCnt="0"/>
      <dgm:spPr/>
    </dgm:pt>
    <dgm:pt modelId="{FB456B10-A4B1-4E66-9698-E466BF83C431}" type="pres">
      <dgm:prSet presAssocID="{AFCBF07A-6C63-42A2-B434-2D0705323B94}" presName="LevelTwoTextNode" presStyleLbl="node3" presStyleIdx="0" presStyleCnt="3" custScaleX="317786" custScaleY="190615" custLinFactY="200000" custLinFactNeighborX="-3607" custLinFactNeighborY="273065">
        <dgm:presLayoutVars>
          <dgm:chPref val="3"/>
        </dgm:presLayoutVars>
      </dgm:prSet>
      <dgm:spPr/>
    </dgm:pt>
    <dgm:pt modelId="{05683089-3ACD-4A73-BCD7-4221F49BA05C}" type="pres">
      <dgm:prSet presAssocID="{AFCBF07A-6C63-42A2-B434-2D0705323B94}" presName="level3hierChild" presStyleCnt="0"/>
      <dgm:spPr/>
    </dgm:pt>
    <dgm:pt modelId="{59572D56-6B99-4126-A571-E36BE5BCF84B}" type="pres">
      <dgm:prSet presAssocID="{1615B66E-3586-477A-A9DA-211D678AB729}" presName="conn2-1" presStyleLbl="parChTrans1D2" presStyleIdx="1" presStyleCnt="3"/>
      <dgm:spPr/>
    </dgm:pt>
    <dgm:pt modelId="{19B5BEB6-0B84-47E0-AFC4-C5A8D0FD2C32}" type="pres">
      <dgm:prSet presAssocID="{1615B66E-3586-477A-A9DA-211D678AB729}" presName="connTx" presStyleLbl="parChTrans1D2" presStyleIdx="1" presStyleCnt="3"/>
      <dgm:spPr/>
    </dgm:pt>
    <dgm:pt modelId="{333FDF4F-C90F-415E-8EDA-D4F76A1EEB78}" type="pres">
      <dgm:prSet presAssocID="{62445441-9A16-469D-B394-0E63BCCB4AB4}" presName="root2" presStyleCnt="0"/>
      <dgm:spPr/>
    </dgm:pt>
    <dgm:pt modelId="{990ACA3F-8AE5-420C-A7D3-3003B9E50890}" type="pres">
      <dgm:prSet presAssocID="{62445441-9A16-469D-B394-0E63BCCB4AB4}" presName="LevelTwoTextNode" presStyleLbl="node2" presStyleIdx="1" presStyleCnt="3" custScaleX="170838" custScaleY="58133" custLinFactNeighborX="-13794" custLinFactNeighborY="18542">
        <dgm:presLayoutVars>
          <dgm:chPref val="3"/>
        </dgm:presLayoutVars>
      </dgm:prSet>
      <dgm:spPr/>
    </dgm:pt>
    <dgm:pt modelId="{813E47BA-CF1A-48DB-8D61-D37013578B34}" type="pres">
      <dgm:prSet presAssocID="{62445441-9A16-469D-B394-0E63BCCB4AB4}" presName="level3hierChild" presStyleCnt="0"/>
      <dgm:spPr/>
    </dgm:pt>
    <dgm:pt modelId="{426DAE9F-515D-4FCD-82A2-D76F9BD9B59A}" type="pres">
      <dgm:prSet presAssocID="{0F2A1867-DDB9-411C-938A-E67BBCC21DBD}" presName="conn2-1" presStyleLbl="parChTrans1D3" presStyleIdx="1" presStyleCnt="3"/>
      <dgm:spPr/>
    </dgm:pt>
    <dgm:pt modelId="{4104D85B-41D0-473C-8B3A-20E9C469A3A3}" type="pres">
      <dgm:prSet presAssocID="{0F2A1867-DDB9-411C-938A-E67BBCC21DBD}" presName="connTx" presStyleLbl="parChTrans1D3" presStyleIdx="1" presStyleCnt="3"/>
      <dgm:spPr/>
    </dgm:pt>
    <dgm:pt modelId="{198B9CED-24D3-4956-9FE0-2D54F250787C}" type="pres">
      <dgm:prSet presAssocID="{31D53302-22BA-4A2A-BA69-BC6BC139175C}" presName="root2" presStyleCnt="0"/>
      <dgm:spPr/>
    </dgm:pt>
    <dgm:pt modelId="{1350046D-1E8C-485E-A327-7A6143521448}" type="pres">
      <dgm:prSet presAssocID="{31D53302-22BA-4A2A-BA69-BC6BC139175C}" presName="LevelTwoTextNode" presStyleLbl="node3" presStyleIdx="1" presStyleCnt="3" custScaleX="186688" custScaleY="213620" custLinFactNeighborX="-14578" custLinFactNeighborY="18671">
        <dgm:presLayoutVars>
          <dgm:chPref val="3"/>
        </dgm:presLayoutVars>
      </dgm:prSet>
      <dgm:spPr/>
    </dgm:pt>
    <dgm:pt modelId="{91A9E419-A87D-4456-B436-2C2E60FF9F82}" type="pres">
      <dgm:prSet presAssocID="{31D53302-22BA-4A2A-BA69-BC6BC139175C}" presName="level3hierChild" presStyleCnt="0"/>
      <dgm:spPr/>
    </dgm:pt>
    <dgm:pt modelId="{CB5310E0-00D4-48CF-BBD8-A9375D44239F}" type="pres">
      <dgm:prSet presAssocID="{954BAEBE-AE34-4492-A634-8DABAF744149}" presName="conn2-1" presStyleLbl="parChTrans1D4" presStyleIdx="0" presStyleCnt="3"/>
      <dgm:spPr/>
    </dgm:pt>
    <dgm:pt modelId="{CC2A3E70-A210-4D29-95B4-496430AC4670}" type="pres">
      <dgm:prSet presAssocID="{954BAEBE-AE34-4492-A634-8DABAF744149}" presName="connTx" presStyleLbl="parChTrans1D4" presStyleIdx="0" presStyleCnt="3"/>
      <dgm:spPr/>
    </dgm:pt>
    <dgm:pt modelId="{28B92B6A-F32A-45F6-9047-CC224379CC2E}" type="pres">
      <dgm:prSet presAssocID="{7A627F4A-C58E-4B89-958D-27F28395B768}" presName="root2" presStyleCnt="0"/>
      <dgm:spPr/>
    </dgm:pt>
    <dgm:pt modelId="{5D9464A5-9AE8-475A-A568-4611A7FB5FEB}" type="pres">
      <dgm:prSet presAssocID="{7A627F4A-C58E-4B89-958D-27F28395B768}" presName="LevelTwoTextNode" presStyleLbl="node4" presStyleIdx="0" presStyleCnt="3" custScaleX="197534" custScaleY="85845" custLinFactNeighborX="-25175" custLinFactNeighborY="14496">
        <dgm:presLayoutVars>
          <dgm:chPref val="3"/>
        </dgm:presLayoutVars>
      </dgm:prSet>
      <dgm:spPr/>
    </dgm:pt>
    <dgm:pt modelId="{0EA09E23-BAD2-4144-923B-BF06E2D15FAE}" type="pres">
      <dgm:prSet presAssocID="{7A627F4A-C58E-4B89-958D-27F28395B768}" presName="level3hierChild" presStyleCnt="0"/>
      <dgm:spPr/>
    </dgm:pt>
    <dgm:pt modelId="{AEA97134-DB53-4573-940A-C4EE8531B604}" type="pres">
      <dgm:prSet presAssocID="{EA57F69D-8F52-413F-9609-A67659745FEE}" presName="conn2-1" presStyleLbl="parChTrans1D2" presStyleIdx="2" presStyleCnt="3"/>
      <dgm:spPr/>
    </dgm:pt>
    <dgm:pt modelId="{8868B7B3-47C4-46E9-A92D-FDC216D8AE1B}" type="pres">
      <dgm:prSet presAssocID="{EA57F69D-8F52-413F-9609-A67659745FEE}" presName="connTx" presStyleLbl="parChTrans1D2" presStyleIdx="2" presStyleCnt="3"/>
      <dgm:spPr/>
    </dgm:pt>
    <dgm:pt modelId="{890A5F37-1469-456A-B721-9999DA9B4BB9}" type="pres">
      <dgm:prSet presAssocID="{04AF4E0A-77F4-4540-BC36-11EEC595CCE7}" presName="root2" presStyleCnt="0"/>
      <dgm:spPr/>
    </dgm:pt>
    <dgm:pt modelId="{1B853B91-CBFE-46F8-AE00-4E82CEFAC540}" type="pres">
      <dgm:prSet presAssocID="{04AF4E0A-77F4-4540-BC36-11EEC595CCE7}" presName="LevelTwoTextNode" presStyleLbl="node2" presStyleIdx="2" presStyleCnt="3" custScaleX="167383" custScaleY="58125" custLinFactY="-193458" custLinFactNeighborX="-14375" custLinFactNeighborY="-200000">
        <dgm:presLayoutVars>
          <dgm:chPref val="3"/>
        </dgm:presLayoutVars>
      </dgm:prSet>
      <dgm:spPr/>
    </dgm:pt>
    <dgm:pt modelId="{7087E2B7-2345-4C40-81A3-266890E52A34}" type="pres">
      <dgm:prSet presAssocID="{04AF4E0A-77F4-4540-BC36-11EEC595CCE7}" presName="level3hierChild" presStyleCnt="0"/>
      <dgm:spPr/>
    </dgm:pt>
    <dgm:pt modelId="{146F3592-4567-45D0-9B87-8F3B3DBD6079}" type="pres">
      <dgm:prSet presAssocID="{6A525BF1-7BF4-479E-B0BE-0E71201D18CC}" presName="conn2-1" presStyleLbl="parChTrans1D3" presStyleIdx="2" presStyleCnt="3"/>
      <dgm:spPr/>
    </dgm:pt>
    <dgm:pt modelId="{66144DF6-8EA8-4AFA-A569-B808CD37A8DC}" type="pres">
      <dgm:prSet presAssocID="{6A525BF1-7BF4-479E-B0BE-0E71201D18CC}" presName="connTx" presStyleLbl="parChTrans1D3" presStyleIdx="2" presStyleCnt="3"/>
      <dgm:spPr/>
    </dgm:pt>
    <dgm:pt modelId="{ADC6D9E0-5D39-4D51-8ECA-CE8441291BE1}" type="pres">
      <dgm:prSet presAssocID="{9645A519-DCB0-4146-80FB-3CFFDA0C1DCF}" presName="root2" presStyleCnt="0"/>
      <dgm:spPr/>
    </dgm:pt>
    <dgm:pt modelId="{7C0A556A-0205-45FF-95B8-E4EAFB8A59A5}" type="pres">
      <dgm:prSet presAssocID="{9645A519-DCB0-4146-80FB-3CFFDA0C1DCF}" presName="LevelTwoTextNode" presStyleLbl="node3" presStyleIdx="2" presStyleCnt="3" custScaleX="182905" custScaleY="158003" custLinFactY="-192963" custLinFactNeighborX="-12955" custLinFactNeighborY="-200000">
        <dgm:presLayoutVars>
          <dgm:chPref val="3"/>
        </dgm:presLayoutVars>
      </dgm:prSet>
      <dgm:spPr/>
    </dgm:pt>
    <dgm:pt modelId="{BB0916EF-C164-46EA-9C3D-989C9A824AB4}" type="pres">
      <dgm:prSet presAssocID="{9645A519-DCB0-4146-80FB-3CFFDA0C1DCF}" presName="level3hierChild" presStyleCnt="0"/>
      <dgm:spPr/>
    </dgm:pt>
    <dgm:pt modelId="{B549F39F-730F-4552-91CA-251916E5F749}" type="pres">
      <dgm:prSet presAssocID="{38D8B12C-8489-4FCB-91B1-2A5BB6CCFE37}" presName="conn2-1" presStyleLbl="parChTrans1D4" presStyleIdx="1" presStyleCnt="3"/>
      <dgm:spPr/>
    </dgm:pt>
    <dgm:pt modelId="{18198DBB-0509-4098-918D-E318118B6356}" type="pres">
      <dgm:prSet presAssocID="{38D8B12C-8489-4FCB-91B1-2A5BB6CCFE37}" presName="connTx" presStyleLbl="parChTrans1D4" presStyleIdx="1" presStyleCnt="3"/>
      <dgm:spPr/>
    </dgm:pt>
    <dgm:pt modelId="{70718067-8418-4885-8322-C935F4572D80}" type="pres">
      <dgm:prSet presAssocID="{D03577BB-50F3-414A-B3B3-37BF9168199F}" presName="root2" presStyleCnt="0"/>
      <dgm:spPr/>
    </dgm:pt>
    <dgm:pt modelId="{64624278-5931-48EA-8218-CA2EA012A61C}" type="pres">
      <dgm:prSet presAssocID="{D03577BB-50F3-414A-B3B3-37BF9168199F}" presName="LevelTwoTextNode" presStyleLbl="node4" presStyleIdx="1" presStyleCnt="3" custScaleX="195989" custScaleY="182648" custLinFactY="-192058" custLinFactNeighborX="-20414" custLinFactNeighborY="-200000">
        <dgm:presLayoutVars>
          <dgm:chPref val="3"/>
        </dgm:presLayoutVars>
      </dgm:prSet>
      <dgm:spPr/>
    </dgm:pt>
    <dgm:pt modelId="{6E2D1F2E-EC8E-4C05-8187-78D1F6E98AFF}" type="pres">
      <dgm:prSet presAssocID="{D03577BB-50F3-414A-B3B3-37BF9168199F}" presName="level3hierChild" presStyleCnt="0"/>
      <dgm:spPr/>
    </dgm:pt>
    <dgm:pt modelId="{2CE5DC54-CEE8-4582-B3DC-FD48C3606196}" type="pres">
      <dgm:prSet presAssocID="{5815701F-A2AB-42B0-AC97-5B238AF76126}" presName="conn2-1" presStyleLbl="parChTrans1D4" presStyleIdx="2" presStyleCnt="3"/>
      <dgm:spPr/>
    </dgm:pt>
    <dgm:pt modelId="{4198B61A-524C-4917-AB04-C760C9BB0814}" type="pres">
      <dgm:prSet presAssocID="{5815701F-A2AB-42B0-AC97-5B238AF76126}" presName="connTx" presStyleLbl="parChTrans1D4" presStyleIdx="2" presStyleCnt="3"/>
      <dgm:spPr/>
    </dgm:pt>
    <dgm:pt modelId="{1F65E00F-0AF0-4F42-9418-EDEF1BE01B83}" type="pres">
      <dgm:prSet presAssocID="{5D76F9CA-CD9A-49A7-9581-62AE60F2FBCC}" presName="root2" presStyleCnt="0"/>
      <dgm:spPr/>
    </dgm:pt>
    <dgm:pt modelId="{669362F3-BE3B-48D1-BB28-30659A790A0C}" type="pres">
      <dgm:prSet presAssocID="{5D76F9CA-CD9A-49A7-9581-62AE60F2FBCC}" presName="LevelTwoTextNode" presStyleLbl="node4" presStyleIdx="2" presStyleCnt="3" custScaleX="201789" custScaleY="136113" custLinFactY="-192571" custLinFactNeighborX="-34177" custLinFactNeighborY="-200000">
        <dgm:presLayoutVars>
          <dgm:chPref val="3"/>
        </dgm:presLayoutVars>
      </dgm:prSet>
      <dgm:spPr/>
    </dgm:pt>
    <dgm:pt modelId="{E2F4802B-D382-4340-A786-AC0E7E0D055F}" type="pres">
      <dgm:prSet presAssocID="{5D76F9CA-CD9A-49A7-9581-62AE60F2FBCC}" presName="level3hierChild" presStyleCnt="0"/>
      <dgm:spPr/>
    </dgm:pt>
  </dgm:ptLst>
  <dgm:cxnLst>
    <dgm:cxn modelId="{7D780E05-2B4A-485A-8618-B34ECD00E848}" type="presOf" srcId="{7A627F4A-C58E-4B89-958D-27F28395B768}" destId="{5D9464A5-9AE8-475A-A568-4611A7FB5FEB}" srcOrd="0" destOrd="0" presId="urn:microsoft.com/office/officeart/2005/8/layout/hierarchy2"/>
    <dgm:cxn modelId="{0916B508-97F7-4AE4-BB9B-7EA3CF2FEA77}" srcId="{04AF4E0A-77F4-4540-BC36-11EEC595CCE7}" destId="{9645A519-DCB0-4146-80FB-3CFFDA0C1DCF}" srcOrd="0" destOrd="0" parTransId="{6A525BF1-7BF4-479E-B0BE-0E71201D18CC}" sibTransId="{9C2DA474-B29D-45D0-8636-CA94C9636994}"/>
    <dgm:cxn modelId="{CFBAEE0B-FE42-4DB7-A00B-04E3056AAA6C}" type="presOf" srcId="{9645A519-DCB0-4146-80FB-3CFFDA0C1DCF}" destId="{7C0A556A-0205-45FF-95B8-E4EAFB8A59A5}" srcOrd="0" destOrd="0" presId="urn:microsoft.com/office/officeart/2005/8/layout/hierarchy2"/>
    <dgm:cxn modelId="{07CC5F1A-3D59-475F-96D5-703BA4F3B34C}" srcId="{31D53302-22BA-4A2A-BA69-BC6BC139175C}" destId="{7A627F4A-C58E-4B89-958D-27F28395B768}" srcOrd="0" destOrd="0" parTransId="{954BAEBE-AE34-4492-A634-8DABAF744149}" sibTransId="{234D66DE-FB74-434D-862F-FE1E4F54BAD8}"/>
    <dgm:cxn modelId="{4B6FD829-CC86-4331-8CE4-7437F6AA713D}" type="presOf" srcId="{06F6D727-272E-4DA2-9F82-49819D5C91AB}" destId="{5951720F-BC17-43C3-9C78-743DBDC9FCF6}" srcOrd="0" destOrd="0" presId="urn:microsoft.com/office/officeart/2005/8/layout/hierarchy2"/>
    <dgm:cxn modelId="{D17F632A-CD9A-4DEA-99CA-B73BD2938654}" srcId="{D03577BB-50F3-414A-B3B3-37BF9168199F}" destId="{5D76F9CA-CD9A-49A7-9581-62AE60F2FBCC}" srcOrd="0" destOrd="0" parTransId="{5815701F-A2AB-42B0-AC97-5B238AF76126}" sibTransId="{B0E9BCE8-9A8B-4F44-AB3C-16F8A92AFCED}"/>
    <dgm:cxn modelId="{846F0938-7DDD-4B1C-AD75-585532C279A7}" srcId="{9645A519-DCB0-4146-80FB-3CFFDA0C1DCF}" destId="{D03577BB-50F3-414A-B3B3-37BF9168199F}" srcOrd="0" destOrd="0" parTransId="{38D8B12C-8489-4FCB-91B1-2A5BB6CCFE37}" sibTransId="{5C942FCA-6834-4CB7-89CC-B7760F0019DB}"/>
    <dgm:cxn modelId="{6CF42B5C-9C77-466C-8AAA-FFD5E27C43B9}" type="presOf" srcId="{6A525BF1-7BF4-479E-B0BE-0E71201D18CC}" destId="{146F3592-4567-45D0-9B87-8F3B3DBD6079}" srcOrd="0" destOrd="0" presId="urn:microsoft.com/office/officeart/2005/8/layout/hierarchy2"/>
    <dgm:cxn modelId="{4EE51C5D-980A-4B6B-9C6E-6E574F2CE670}" type="presOf" srcId="{1615B66E-3586-477A-A9DA-211D678AB729}" destId="{59572D56-6B99-4126-A571-E36BE5BCF84B}" srcOrd="0" destOrd="0" presId="urn:microsoft.com/office/officeart/2005/8/layout/hierarchy2"/>
    <dgm:cxn modelId="{A6545861-79D2-4118-8C55-4BE43E266A7D}" type="presOf" srcId="{5815701F-A2AB-42B0-AC97-5B238AF76126}" destId="{2CE5DC54-CEE8-4582-B3DC-FD48C3606196}" srcOrd="0" destOrd="0" presId="urn:microsoft.com/office/officeart/2005/8/layout/hierarchy2"/>
    <dgm:cxn modelId="{695CF261-C6F5-43D8-9284-1F0960EC6253}" type="presOf" srcId="{38D8B12C-8489-4FCB-91B1-2A5BB6CCFE37}" destId="{18198DBB-0509-4098-918D-E318118B6356}" srcOrd="1" destOrd="0" presId="urn:microsoft.com/office/officeart/2005/8/layout/hierarchy2"/>
    <dgm:cxn modelId="{70FDD148-FC25-4F72-B398-1011C17BEEBD}" type="presOf" srcId="{D69E4804-B297-44A6-84A4-EF9701931B9B}" destId="{0905AF43-B09C-4021-8363-5C266F9B8244}" srcOrd="0" destOrd="0" presId="urn:microsoft.com/office/officeart/2005/8/layout/hierarchy2"/>
    <dgm:cxn modelId="{7DAE3D6B-4970-4613-A333-0F3F95EB8B96}" type="presOf" srcId="{5815701F-A2AB-42B0-AC97-5B238AF76126}" destId="{4198B61A-524C-4917-AB04-C760C9BB0814}" srcOrd="1" destOrd="0" presId="urn:microsoft.com/office/officeart/2005/8/layout/hierarchy2"/>
    <dgm:cxn modelId="{69DB284D-095C-474E-8BD7-918C6DE9E244}" type="presOf" srcId="{1615B66E-3586-477A-A9DA-211D678AB729}" destId="{19B5BEB6-0B84-47E0-AFC4-C5A8D0FD2C32}" srcOrd="1" destOrd="0" presId="urn:microsoft.com/office/officeart/2005/8/layout/hierarchy2"/>
    <dgm:cxn modelId="{05164D51-447A-4452-9CE8-0329A2C45206}" srcId="{62445441-9A16-469D-B394-0E63BCCB4AB4}" destId="{31D53302-22BA-4A2A-BA69-BC6BC139175C}" srcOrd="0" destOrd="0" parTransId="{0F2A1867-DDB9-411C-938A-E67BBCC21DBD}" sibTransId="{921B8725-5AC5-45A8-8F20-4D06444F7755}"/>
    <dgm:cxn modelId="{34BE5152-3B8D-4AA7-9B2A-2A896CD8026D}" type="presOf" srcId="{954BAEBE-AE34-4492-A634-8DABAF744149}" destId="{CB5310E0-00D4-48CF-BBD8-A9375D44239F}" srcOrd="0" destOrd="0" presId="urn:microsoft.com/office/officeart/2005/8/layout/hierarchy2"/>
    <dgm:cxn modelId="{4E66B373-823C-4BB6-8811-A5F72228BDB9}" type="presOf" srcId="{06F6D727-272E-4DA2-9F82-49819D5C91AB}" destId="{696A61E5-67FC-440C-BB37-9A4E5038FFD1}" srcOrd="1" destOrd="0" presId="urn:microsoft.com/office/officeart/2005/8/layout/hierarchy2"/>
    <dgm:cxn modelId="{4FE06D75-D56E-4E42-8C55-BB7AE8C68DC6}" type="presOf" srcId="{D03577BB-50F3-414A-B3B3-37BF9168199F}" destId="{64624278-5931-48EA-8218-CA2EA012A61C}" srcOrd="0" destOrd="0" presId="urn:microsoft.com/office/officeart/2005/8/layout/hierarchy2"/>
    <dgm:cxn modelId="{5677B577-3D1D-495F-9409-BE3BF421EE6A}" srcId="{E8B26C56-D584-4BB7-9D8B-D55DC5871A00}" destId="{04AF4E0A-77F4-4540-BC36-11EEC595CCE7}" srcOrd="2" destOrd="0" parTransId="{EA57F69D-8F52-413F-9609-A67659745FEE}" sibTransId="{A44968B5-AA7F-46AF-8C3F-7E6A461161C3}"/>
    <dgm:cxn modelId="{75EB475A-2489-41E0-9468-CABDF4E49CDE}" type="presOf" srcId="{28E75E04-9D57-4C32-8311-364DE2277D36}" destId="{0EF58B6E-C823-4F1C-8967-A16B6999C145}" srcOrd="0" destOrd="0" presId="urn:microsoft.com/office/officeart/2005/8/layout/hierarchy2"/>
    <dgm:cxn modelId="{0F214282-6C3C-41EC-BA35-1D3707B6E0D5}" type="presOf" srcId="{0F2A1867-DDB9-411C-938A-E67BBCC21DBD}" destId="{4104D85B-41D0-473C-8B3A-20E9C469A3A3}" srcOrd="1" destOrd="0" presId="urn:microsoft.com/office/officeart/2005/8/layout/hierarchy2"/>
    <dgm:cxn modelId="{C4A8348E-C050-4A26-8218-3AEB2A8F0F3A}" type="presOf" srcId="{5D76F9CA-CD9A-49A7-9581-62AE60F2FBCC}" destId="{669362F3-BE3B-48D1-BB28-30659A790A0C}" srcOrd="0" destOrd="0" presId="urn:microsoft.com/office/officeart/2005/8/layout/hierarchy2"/>
    <dgm:cxn modelId="{D3EC9C93-23A2-48A1-848B-B2BC079DBEEA}" type="presOf" srcId="{0F2A1867-DDB9-411C-938A-E67BBCC21DBD}" destId="{426DAE9F-515D-4FCD-82A2-D76F9BD9B59A}" srcOrd="0" destOrd="0" presId="urn:microsoft.com/office/officeart/2005/8/layout/hierarchy2"/>
    <dgm:cxn modelId="{07B6A494-0E5B-4C5D-AE4D-A928D92ECAE0}" type="presOf" srcId="{EA57F69D-8F52-413F-9609-A67659745FEE}" destId="{AEA97134-DB53-4573-940A-C4EE8531B604}" srcOrd="0" destOrd="0" presId="urn:microsoft.com/office/officeart/2005/8/layout/hierarchy2"/>
    <dgm:cxn modelId="{C606209D-9B6E-40E2-9B19-5E66DB8E32CF}" type="presOf" srcId="{E8B26C56-D584-4BB7-9D8B-D55DC5871A00}" destId="{A5AE7D08-0F88-402D-AB84-B86C36D77CAC}" srcOrd="0" destOrd="0" presId="urn:microsoft.com/office/officeart/2005/8/layout/hierarchy2"/>
    <dgm:cxn modelId="{F0B2909F-9F48-4B0B-A6B5-C58134B8ABA9}" type="presOf" srcId="{62445441-9A16-469D-B394-0E63BCCB4AB4}" destId="{990ACA3F-8AE5-420C-A7D3-3003B9E50890}" srcOrd="0" destOrd="0" presId="urn:microsoft.com/office/officeart/2005/8/layout/hierarchy2"/>
    <dgm:cxn modelId="{40ECFEA0-03B3-449B-9248-D54DECEE5937}" srcId="{D69E4804-B297-44A6-84A4-EF9701931B9B}" destId="{AFCBF07A-6C63-42A2-B434-2D0705323B94}" srcOrd="0" destOrd="0" parTransId="{28E75E04-9D57-4C32-8311-364DE2277D36}" sibTransId="{0C407566-8717-4A8F-B171-BCA2873EBDEA}"/>
    <dgm:cxn modelId="{30A369A4-58B0-42F5-BA8C-4A14FA1075BF}" type="presOf" srcId="{954BAEBE-AE34-4492-A634-8DABAF744149}" destId="{CC2A3E70-A210-4D29-95B4-496430AC4670}" srcOrd="1" destOrd="0" presId="urn:microsoft.com/office/officeart/2005/8/layout/hierarchy2"/>
    <dgm:cxn modelId="{EC2D2BAB-A275-4596-A10C-CC738F161BF2}" srcId="{E8B26C56-D584-4BB7-9D8B-D55DC5871A00}" destId="{D69E4804-B297-44A6-84A4-EF9701931B9B}" srcOrd="0" destOrd="0" parTransId="{06F6D727-272E-4DA2-9F82-49819D5C91AB}" sibTransId="{9639444E-244B-486E-B152-314733054DEF}"/>
    <dgm:cxn modelId="{CA798FB6-EBF7-4881-B511-14FA43E71AE0}" type="presOf" srcId="{04AF4E0A-77F4-4540-BC36-11EEC595CCE7}" destId="{1B853B91-CBFE-46F8-AE00-4E82CEFAC540}" srcOrd="0" destOrd="0" presId="urn:microsoft.com/office/officeart/2005/8/layout/hierarchy2"/>
    <dgm:cxn modelId="{56D81BB9-1A1C-4B16-B61A-5DE1593CEA10}" type="presOf" srcId="{6A525BF1-7BF4-479E-B0BE-0E71201D18CC}" destId="{66144DF6-8EA8-4AFA-A569-B808CD37A8DC}" srcOrd="1" destOrd="0" presId="urn:microsoft.com/office/officeart/2005/8/layout/hierarchy2"/>
    <dgm:cxn modelId="{96C74FC3-57B9-4A04-91FA-FF8F6EFC83BB}" type="presOf" srcId="{9D621722-D8D8-4F26-82C7-91105DE465BF}" destId="{D51D7FDA-FEB7-4BA1-8BD8-CDB13E26F588}" srcOrd="0" destOrd="0" presId="urn:microsoft.com/office/officeart/2005/8/layout/hierarchy2"/>
    <dgm:cxn modelId="{33F84CC6-A245-42E5-A52B-E8DDEAB4F0F7}" type="presOf" srcId="{38D8B12C-8489-4FCB-91B1-2A5BB6CCFE37}" destId="{B549F39F-730F-4552-91CA-251916E5F749}" srcOrd="0" destOrd="0" presId="urn:microsoft.com/office/officeart/2005/8/layout/hierarchy2"/>
    <dgm:cxn modelId="{E74F61CD-AEB5-4534-A993-F73E3AE4F7D6}" type="presOf" srcId="{28E75E04-9D57-4C32-8311-364DE2277D36}" destId="{A5353CE7-28FD-47F8-A3EA-BCDA0458C0C3}" srcOrd="1" destOrd="0" presId="urn:microsoft.com/office/officeart/2005/8/layout/hierarchy2"/>
    <dgm:cxn modelId="{823594D6-260F-4388-BAB7-75B3471261C2}" srcId="{E8B26C56-D584-4BB7-9D8B-D55DC5871A00}" destId="{62445441-9A16-469D-B394-0E63BCCB4AB4}" srcOrd="1" destOrd="0" parTransId="{1615B66E-3586-477A-A9DA-211D678AB729}" sibTransId="{BFF7BEB2-6DBF-42D6-9AB2-B519612481CD}"/>
    <dgm:cxn modelId="{4EAC94D6-676B-4568-AB9C-39DCF5F84838}" srcId="{9D621722-D8D8-4F26-82C7-91105DE465BF}" destId="{E8B26C56-D584-4BB7-9D8B-D55DC5871A00}" srcOrd="0" destOrd="0" parTransId="{B74C75CC-987E-4AEA-B7D3-4F374D1AEEB1}" sibTransId="{92CEFE57-97CA-434D-83CF-C65BAFF0A1F4}"/>
    <dgm:cxn modelId="{DEA836F6-6549-4FB8-96EC-9AB6AAC3AF39}" type="presOf" srcId="{AFCBF07A-6C63-42A2-B434-2D0705323B94}" destId="{FB456B10-A4B1-4E66-9698-E466BF83C431}" srcOrd="0" destOrd="0" presId="urn:microsoft.com/office/officeart/2005/8/layout/hierarchy2"/>
    <dgm:cxn modelId="{AE8DEDF9-FD03-4130-A3F2-0D3D16D84782}" type="presOf" srcId="{EA57F69D-8F52-413F-9609-A67659745FEE}" destId="{8868B7B3-47C4-46E9-A92D-FDC216D8AE1B}" srcOrd="1" destOrd="0" presId="urn:microsoft.com/office/officeart/2005/8/layout/hierarchy2"/>
    <dgm:cxn modelId="{DC00F8F9-61E8-4B51-8023-B8F7BD011EBE}" type="presOf" srcId="{31D53302-22BA-4A2A-BA69-BC6BC139175C}" destId="{1350046D-1E8C-485E-A327-7A6143521448}" srcOrd="0" destOrd="0" presId="urn:microsoft.com/office/officeart/2005/8/layout/hierarchy2"/>
    <dgm:cxn modelId="{ED0E82CE-72BC-46BC-8052-252336381536}" type="presParOf" srcId="{D51D7FDA-FEB7-4BA1-8BD8-CDB13E26F588}" destId="{B5C4432D-80BD-4A65-A7E5-BCBFEF0AF2B5}" srcOrd="0" destOrd="0" presId="urn:microsoft.com/office/officeart/2005/8/layout/hierarchy2"/>
    <dgm:cxn modelId="{00928A7A-B650-42AA-A958-15CF8558CA9E}" type="presParOf" srcId="{B5C4432D-80BD-4A65-A7E5-BCBFEF0AF2B5}" destId="{A5AE7D08-0F88-402D-AB84-B86C36D77CAC}" srcOrd="0" destOrd="0" presId="urn:microsoft.com/office/officeart/2005/8/layout/hierarchy2"/>
    <dgm:cxn modelId="{D8120B12-D9F0-4355-97D0-2DA31DC9D827}" type="presParOf" srcId="{B5C4432D-80BD-4A65-A7E5-BCBFEF0AF2B5}" destId="{E367BFBA-78DB-442C-BCB9-CB2C2ACD39EA}" srcOrd="1" destOrd="0" presId="urn:microsoft.com/office/officeart/2005/8/layout/hierarchy2"/>
    <dgm:cxn modelId="{18004628-2132-4589-BBA9-5E4D87D38893}" type="presParOf" srcId="{E367BFBA-78DB-442C-BCB9-CB2C2ACD39EA}" destId="{5951720F-BC17-43C3-9C78-743DBDC9FCF6}" srcOrd="0" destOrd="0" presId="urn:microsoft.com/office/officeart/2005/8/layout/hierarchy2"/>
    <dgm:cxn modelId="{7582E162-4EC8-45FF-9B20-852F276782F5}" type="presParOf" srcId="{5951720F-BC17-43C3-9C78-743DBDC9FCF6}" destId="{696A61E5-67FC-440C-BB37-9A4E5038FFD1}" srcOrd="0" destOrd="0" presId="urn:microsoft.com/office/officeart/2005/8/layout/hierarchy2"/>
    <dgm:cxn modelId="{0694B0F0-94A8-4D43-9639-D9217AD9EE2D}" type="presParOf" srcId="{E367BFBA-78DB-442C-BCB9-CB2C2ACD39EA}" destId="{F57F8B9A-121A-4E98-B219-CB073329EA3D}" srcOrd="1" destOrd="0" presId="urn:microsoft.com/office/officeart/2005/8/layout/hierarchy2"/>
    <dgm:cxn modelId="{335BB9F7-2B67-4148-8F65-C1CFC6AA0BA3}" type="presParOf" srcId="{F57F8B9A-121A-4E98-B219-CB073329EA3D}" destId="{0905AF43-B09C-4021-8363-5C266F9B8244}" srcOrd="0" destOrd="0" presId="urn:microsoft.com/office/officeart/2005/8/layout/hierarchy2"/>
    <dgm:cxn modelId="{ECFBFA72-EC86-4510-8E68-55A78398A973}" type="presParOf" srcId="{F57F8B9A-121A-4E98-B219-CB073329EA3D}" destId="{A31FD634-26D2-46ED-8A81-C1BB29526485}" srcOrd="1" destOrd="0" presId="urn:microsoft.com/office/officeart/2005/8/layout/hierarchy2"/>
    <dgm:cxn modelId="{A8DA01B4-9962-466E-9AD9-BEA28CCEF91A}" type="presParOf" srcId="{A31FD634-26D2-46ED-8A81-C1BB29526485}" destId="{0EF58B6E-C823-4F1C-8967-A16B6999C145}" srcOrd="0" destOrd="0" presId="urn:microsoft.com/office/officeart/2005/8/layout/hierarchy2"/>
    <dgm:cxn modelId="{18D9C3A6-F07D-4F21-AD4C-C1962619BDFF}" type="presParOf" srcId="{0EF58B6E-C823-4F1C-8967-A16B6999C145}" destId="{A5353CE7-28FD-47F8-A3EA-BCDA0458C0C3}" srcOrd="0" destOrd="0" presId="urn:microsoft.com/office/officeart/2005/8/layout/hierarchy2"/>
    <dgm:cxn modelId="{F2911222-0931-46C0-9913-44F53123F0A5}" type="presParOf" srcId="{A31FD634-26D2-46ED-8A81-C1BB29526485}" destId="{32C1DB9A-CBA1-496A-8D6F-B1356312A254}" srcOrd="1" destOrd="0" presId="urn:microsoft.com/office/officeart/2005/8/layout/hierarchy2"/>
    <dgm:cxn modelId="{F22D7C5E-8CCA-4B3B-8936-FCB90F78DFE7}" type="presParOf" srcId="{32C1DB9A-CBA1-496A-8D6F-B1356312A254}" destId="{FB456B10-A4B1-4E66-9698-E466BF83C431}" srcOrd="0" destOrd="0" presId="urn:microsoft.com/office/officeart/2005/8/layout/hierarchy2"/>
    <dgm:cxn modelId="{D8CF9392-300E-4301-A3CC-5C4B47D46BEC}" type="presParOf" srcId="{32C1DB9A-CBA1-496A-8D6F-B1356312A254}" destId="{05683089-3ACD-4A73-BCD7-4221F49BA05C}" srcOrd="1" destOrd="0" presId="urn:microsoft.com/office/officeart/2005/8/layout/hierarchy2"/>
    <dgm:cxn modelId="{DECD1DBB-F72F-4ED7-AB5F-42E7058D3C32}" type="presParOf" srcId="{E367BFBA-78DB-442C-BCB9-CB2C2ACD39EA}" destId="{59572D56-6B99-4126-A571-E36BE5BCF84B}" srcOrd="2" destOrd="0" presId="urn:microsoft.com/office/officeart/2005/8/layout/hierarchy2"/>
    <dgm:cxn modelId="{F6389592-FFD1-450A-BB10-10AE21EA554E}" type="presParOf" srcId="{59572D56-6B99-4126-A571-E36BE5BCF84B}" destId="{19B5BEB6-0B84-47E0-AFC4-C5A8D0FD2C32}" srcOrd="0" destOrd="0" presId="urn:microsoft.com/office/officeart/2005/8/layout/hierarchy2"/>
    <dgm:cxn modelId="{330EBC71-A681-4E11-A056-48E78870EF2B}" type="presParOf" srcId="{E367BFBA-78DB-442C-BCB9-CB2C2ACD39EA}" destId="{333FDF4F-C90F-415E-8EDA-D4F76A1EEB78}" srcOrd="3" destOrd="0" presId="urn:microsoft.com/office/officeart/2005/8/layout/hierarchy2"/>
    <dgm:cxn modelId="{10FCB6BD-B046-4916-A115-A15289FA1C67}" type="presParOf" srcId="{333FDF4F-C90F-415E-8EDA-D4F76A1EEB78}" destId="{990ACA3F-8AE5-420C-A7D3-3003B9E50890}" srcOrd="0" destOrd="0" presId="urn:microsoft.com/office/officeart/2005/8/layout/hierarchy2"/>
    <dgm:cxn modelId="{E67E4A2A-95C9-4161-B15C-8FF98BFA3108}" type="presParOf" srcId="{333FDF4F-C90F-415E-8EDA-D4F76A1EEB78}" destId="{813E47BA-CF1A-48DB-8D61-D37013578B34}" srcOrd="1" destOrd="0" presId="urn:microsoft.com/office/officeart/2005/8/layout/hierarchy2"/>
    <dgm:cxn modelId="{5B83EF01-FF0C-4AB3-A21B-527201584A67}" type="presParOf" srcId="{813E47BA-CF1A-48DB-8D61-D37013578B34}" destId="{426DAE9F-515D-4FCD-82A2-D76F9BD9B59A}" srcOrd="0" destOrd="0" presId="urn:microsoft.com/office/officeart/2005/8/layout/hierarchy2"/>
    <dgm:cxn modelId="{97C5ABBB-90E0-4687-8ABE-BEAF36A620ED}" type="presParOf" srcId="{426DAE9F-515D-4FCD-82A2-D76F9BD9B59A}" destId="{4104D85B-41D0-473C-8B3A-20E9C469A3A3}" srcOrd="0" destOrd="0" presId="urn:microsoft.com/office/officeart/2005/8/layout/hierarchy2"/>
    <dgm:cxn modelId="{35FA201F-83C7-4272-B589-C4D9426B1CD7}" type="presParOf" srcId="{813E47BA-CF1A-48DB-8D61-D37013578B34}" destId="{198B9CED-24D3-4956-9FE0-2D54F250787C}" srcOrd="1" destOrd="0" presId="urn:microsoft.com/office/officeart/2005/8/layout/hierarchy2"/>
    <dgm:cxn modelId="{D48D2177-8476-4408-94C2-272E33D86AB1}" type="presParOf" srcId="{198B9CED-24D3-4956-9FE0-2D54F250787C}" destId="{1350046D-1E8C-485E-A327-7A6143521448}" srcOrd="0" destOrd="0" presId="urn:microsoft.com/office/officeart/2005/8/layout/hierarchy2"/>
    <dgm:cxn modelId="{97E25B3A-91C0-466A-9429-298D7CFE4D6C}" type="presParOf" srcId="{198B9CED-24D3-4956-9FE0-2D54F250787C}" destId="{91A9E419-A87D-4456-B436-2C2E60FF9F82}" srcOrd="1" destOrd="0" presId="urn:microsoft.com/office/officeart/2005/8/layout/hierarchy2"/>
    <dgm:cxn modelId="{9166D854-A783-443B-857C-B3147F8DC960}" type="presParOf" srcId="{91A9E419-A87D-4456-B436-2C2E60FF9F82}" destId="{CB5310E0-00D4-48CF-BBD8-A9375D44239F}" srcOrd="0" destOrd="0" presId="urn:microsoft.com/office/officeart/2005/8/layout/hierarchy2"/>
    <dgm:cxn modelId="{CA522AC5-75FC-42B7-A9AD-6B42EAE83E3F}" type="presParOf" srcId="{CB5310E0-00D4-48CF-BBD8-A9375D44239F}" destId="{CC2A3E70-A210-4D29-95B4-496430AC4670}" srcOrd="0" destOrd="0" presId="urn:microsoft.com/office/officeart/2005/8/layout/hierarchy2"/>
    <dgm:cxn modelId="{131DA3D4-2E63-4434-98C3-B3C5E90D6D25}" type="presParOf" srcId="{91A9E419-A87D-4456-B436-2C2E60FF9F82}" destId="{28B92B6A-F32A-45F6-9047-CC224379CC2E}" srcOrd="1" destOrd="0" presId="urn:microsoft.com/office/officeart/2005/8/layout/hierarchy2"/>
    <dgm:cxn modelId="{3C532569-CF4B-481A-85B6-855E2FF493B7}" type="presParOf" srcId="{28B92B6A-F32A-45F6-9047-CC224379CC2E}" destId="{5D9464A5-9AE8-475A-A568-4611A7FB5FEB}" srcOrd="0" destOrd="0" presId="urn:microsoft.com/office/officeart/2005/8/layout/hierarchy2"/>
    <dgm:cxn modelId="{19BAB615-0FA8-4B89-97B9-230EF0E6712D}" type="presParOf" srcId="{28B92B6A-F32A-45F6-9047-CC224379CC2E}" destId="{0EA09E23-BAD2-4144-923B-BF06E2D15FAE}" srcOrd="1" destOrd="0" presId="urn:microsoft.com/office/officeart/2005/8/layout/hierarchy2"/>
    <dgm:cxn modelId="{7269BEC7-8223-4A6D-90E6-0E3B251512DE}" type="presParOf" srcId="{E367BFBA-78DB-442C-BCB9-CB2C2ACD39EA}" destId="{AEA97134-DB53-4573-940A-C4EE8531B604}" srcOrd="4" destOrd="0" presId="urn:microsoft.com/office/officeart/2005/8/layout/hierarchy2"/>
    <dgm:cxn modelId="{82D55B2E-00F9-41ED-A14F-AA917D480581}" type="presParOf" srcId="{AEA97134-DB53-4573-940A-C4EE8531B604}" destId="{8868B7B3-47C4-46E9-A92D-FDC216D8AE1B}" srcOrd="0" destOrd="0" presId="urn:microsoft.com/office/officeart/2005/8/layout/hierarchy2"/>
    <dgm:cxn modelId="{04501AB6-2987-42B6-8632-7284BE4E78A4}" type="presParOf" srcId="{E367BFBA-78DB-442C-BCB9-CB2C2ACD39EA}" destId="{890A5F37-1469-456A-B721-9999DA9B4BB9}" srcOrd="5" destOrd="0" presId="urn:microsoft.com/office/officeart/2005/8/layout/hierarchy2"/>
    <dgm:cxn modelId="{701F7911-60A4-4714-B6AD-6037031CE729}" type="presParOf" srcId="{890A5F37-1469-456A-B721-9999DA9B4BB9}" destId="{1B853B91-CBFE-46F8-AE00-4E82CEFAC540}" srcOrd="0" destOrd="0" presId="urn:microsoft.com/office/officeart/2005/8/layout/hierarchy2"/>
    <dgm:cxn modelId="{C036EE3D-BC4E-480E-BB08-55F34CE89BB4}" type="presParOf" srcId="{890A5F37-1469-456A-B721-9999DA9B4BB9}" destId="{7087E2B7-2345-4C40-81A3-266890E52A34}" srcOrd="1" destOrd="0" presId="urn:microsoft.com/office/officeart/2005/8/layout/hierarchy2"/>
    <dgm:cxn modelId="{39995353-3B4B-4984-8C20-823984D920AC}" type="presParOf" srcId="{7087E2B7-2345-4C40-81A3-266890E52A34}" destId="{146F3592-4567-45D0-9B87-8F3B3DBD6079}" srcOrd="0" destOrd="0" presId="urn:microsoft.com/office/officeart/2005/8/layout/hierarchy2"/>
    <dgm:cxn modelId="{681F9856-4ACE-4BE5-B2DC-A06A8D686F1C}" type="presParOf" srcId="{146F3592-4567-45D0-9B87-8F3B3DBD6079}" destId="{66144DF6-8EA8-4AFA-A569-B808CD37A8DC}" srcOrd="0" destOrd="0" presId="urn:microsoft.com/office/officeart/2005/8/layout/hierarchy2"/>
    <dgm:cxn modelId="{1E16A62E-F40A-4210-BA1E-2C0E1050EFD3}" type="presParOf" srcId="{7087E2B7-2345-4C40-81A3-266890E52A34}" destId="{ADC6D9E0-5D39-4D51-8ECA-CE8441291BE1}" srcOrd="1" destOrd="0" presId="urn:microsoft.com/office/officeart/2005/8/layout/hierarchy2"/>
    <dgm:cxn modelId="{EBEED93C-D182-4663-B605-26EF63D8FD27}" type="presParOf" srcId="{ADC6D9E0-5D39-4D51-8ECA-CE8441291BE1}" destId="{7C0A556A-0205-45FF-95B8-E4EAFB8A59A5}" srcOrd="0" destOrd="0" presId="urn:microsoft.com/office/officeart/2005/8/layout/hierarchy2"/>
    <dgm:cxn modelId="{AC3602C6-B143-428B-AEA4-9B05CB5E85AB}" type="presParOf" srcId="{ADC6D9E0-5D39-4D51-8ECA-CE8441291BE1}" destId="{BB0916EF-C164-46EA-9C3D-989C9A824AB4}" srcOrd="1" destOrd="0" presId="urn:microsoft.com/office/officeart/2005/8/layout/hierarchy2"/>
    <dgm:cxn modelId="{ECE1A0CC-AC67-4C09-B385-49B8331D1F9C}" type="presParOf" srcId="{BB0916EF-C164-46EA-9C3D-989C9A824AB4}" destId="{B549F39F-730F-4552-91CA-251916E5F749}" srcOrd="0" destOrd="0" presId="urn:microsoft.com/office/officeart/2005/8/layout/hierarchy2"/>
    <dgm:cxn modelId="{E6A96BB1-4415-462E-8B15-CD9A51D1194E}" type="presParOf" srcId="{B549F39F-730F-4552-91CA-251916E5F749}" destId="{18198DBB-0509-4098-918D-E318118B6356}" srcOrd="0" destOrd="0" presId="urn:microsoft.com/office/officeart/2005/8/layout/hierarchy2"/>
    <dgm:cxn modelId="{79339201-A161-4BD7-8B1C-1BBA7AFCE7A7}" type="presParOf" srcId="{BB0916EF-C164-46EA-9C3D-989C9A824AB4}" destId="{70718067-8418-4885-8322-C935F4572D80}" srcOrd="1" destOrd="0" presId="urn:microsoft.com/office/officeart/2005/8/layout/hierarchy2"/>
    <dgm:cxn modelId="{5C2A06AC-D753-41BA-83BE-2596ADA71858}" type="presParOf" srcId="{70718067-8418-4885-8322-C935F4572D80}" destId="{64624278-5931-48EA-8218-CA2EA012A61C}" srcOrd="0" destOrd="0" presId="urn:microsoft.com/office/officeart/2005/8/layout/hierarchy2"/>
    <dgm:cxn modelId="{E6A08D17-045C-40BA-8C18-627EC44A10AD}" type="presParOf" srcId="{70718067-8418-4885-8322-C935F4572D80}" destId="{6E2D1F2E-EC8E-4C05-8187-78D1F6E98AFF}" srcOrd="1" destOrd="0" presId="urn:microsoft.com/office/officeart/2005/8/layout/hierarchy2"/>
    <dgm:cxn modelId="{84FA2323-D47C-47CF-B11E-5AC9FA7FC790}" type="presParOf" srcId="{6E2D1F2E-EC8E-4C05-8187-78D1F6E98AFF}" destId="{2CE5DC54-CEE8-4582-B3DC-FD48C3606196}" srcOrd="0" destOrd="0" presId="urn:microsoft.com/office/officeart/2005/8/layout/hierarchy2"/>
    <dgm:cxn modelId="{75B637CC-16A0-413A-BC58-A6B7F62F55D2}" type="presParOf" srcId="{2CE5DC54-CEE8-4582-B3DC-FD48C3606196}" destId="{4198B61A-524C-4917-AB04-C760C9BB0814}" srcOrd="0" destOrd="0" presId="urn:microsoft.com/office/officeart/2005/8/layout/hierarchy2"/>
    <dgm:cxn modelId="{3B398B14-BA2A-4103-AB51-9C5AB1655324}" type="presParOf" srcId="{6E2D1F2E-EC8E-4C05-8187-78D1F6E98AFF}" destId="{1F65E00F-0AF0-4F42-9418-EDEF1BE01B83}" srcOrd="1" destOrd="0" presId="urn:microsoft.com/office/officeart/2005/8/layout/hierarchy2"/>
    <dgm:cxn modelId="{C88C6CD4-EFBB-4055-B7DB-CF2B068F35DE}" type="presParOf" srcId="{1F65E00F-0AF0-4F42-9418-EDEF1BE01B83}" destId="{669362F3-BE3B-48D1-BB28-30659A790A0C}" srcOrd="0" destOrd="0" presId="urn:microsoft.com/office/officeart/2005/8/layout/hierarchy2"/>
    <dgm:cxn modelId="{556EA700-B631-4F6C-BC0F-FB0D7106461F}" type="presParOf" srcId="{1F65E00F-0AF0-4F42-9418-EDEF1BE01B83}" destId="{E2F4802B-D382-4340-A786-AC0E7E0D055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E7D08-0F88-402D-AB84-B86C36D77CAC}">
      <dsp:nvSpPr>
        <dsp:cNvPr id="0" name=""/>
        <dsp:cNvSpPr/>
      </dsp:nvSpPr>
      <dsp:spPr>
        <a:xfrm>
          <a:off x="19428" y="2677003"/>
          <a:ext cx="654494" cy="390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ZŠ</a:t>
          </a:r>
        </a:p>
      </dsp:txBody>
      <dsp:txXfrm>
        <a:off x="30877" y="2688452"/>
        <a:ext cx="631596" cy="367999"/>
      </dsp:txXfrm>
    </dsp:sp>
    <dsp:sp modelId="{5951720F-BC17-43C3-9C78-743DBDC9FCF6}">
      <dsp:nvSpPr>
        <dsp:cNvPr id="0" name=""/>
        <dsp:cNvSpPr/>
      </dsp:nvSpPr>
      <dsp:spPr>
        <a:xfrm rot="4695548">
          <a:off x="106485" y="3560202"/>
          <a:ext cx="1424802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1424802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83266" y="3534328"/>
        <a:ext cx="71240" cy="71240"/>
      </dsp:txXfrm>
    </dsp:sp>
    <dsp:sp modelId="{0905AF43-B09C-4021-8363-5C266F9B8244}">
      <dsp:nvSpPr>
        <dsp:cNvPr id="0" name=""/>
        <dsp:cNvSpPr/>
      </dsp:nvSpPr>
      <dsp:spPr>
        <a:xfrm>
          <a:off x="963850" y="4088259"/>
          <a:ext cx="1893619" cy="358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 19 a méně žáky</a:t>
          </a:r>
        </a:p>
      </dsp:txBody>
      <dsp:txXfrm>
        <a:off x="974346" y="4098755"/>
        <a:ext cx="1872627" cy="337379"/>
      </dsp:txXfrm>
    </dsp:sp>
    <dsp:sp modelId="{0EF58B6E-C823-4F1C-8967-A16B6999C145}">
      <dsp:nvSpPr>
        <dsp:cNvPr id="0" name=""/>
        <dsp:cNvSpPr/>
      </dsp:nvSpPr>
      <dsp:spPr>
        <a:xfrm rot="19223">
          <a:off x="2857465" y="4259359"/>
          <a:ext cx="593981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593981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139606" y="4254256"/>
        <a:ext cx="29699" cy="29699"/>
      </dsp:txXfrm>
    </dsp:sp>
    <dsp:sp modelId="{FB456B10-A4B1-4E66-9698-E466BF83C431}">
      <dsp:nvSpPr>
        <dsp:cNvPr id="0" name=""/>
        <dsp:cNvSpPr/>
      </dsp:nvSpPr>
      <dsp:spPr>
        <a:xfrm>
          <a:off x="3451442" y="3711500"/>
          <a:ext cx="3729545" cy="11185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600" kern="1200" dirty="0"/>
            <a:t>individuální podpora v rámci ŠPZ, bez nároku na systémové financování školního psychologa a školního speciálního pedagoga</a:t>
          </a:r>
        </a:p>
      </dsp:txBody>
      <dsp:txXfrm>
        <a:off x="3484203" y="3744261"/>
        <a:ext cx="3664023" cy="1053009"/>
      </dsp:txXfrm>
    </dsp:sp>
    <dsp:sp modelId="{59572D56-6B99-4126-A571-E36BE5BCF84B}">
      <dsp:nvSpPr>
        <dsp:cNvPr id="0" name=""/>
        <dsp:cNvSpPr/>
      </dsp:nvSpPr>
      <dsp:spPr>
        <a:xfrm rot="60788">
          <a:off x="673900" y="2865313"/>
          <a:ext cx="294949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294949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814001" y="2867686"/>
        <a:ext cx="14747" cy="14747"/>
      </dsp:txXfrm>
    </dsp:sp>
    <dsp:sp modelId="{990ACA3F-8AE5-420C-A7D3-3003B9E50890}">
      <dsp:nvSpPr>
        <dsp:cNvPr id="0" name=""/>
        <dsp:cNvSpPr/>
      </dsp:nvSpPr>
      <dsp:spPr>
        <a:xfrm>
          <a:off x="968826" y="2707105"/>
          <a:ext cx="2004959" cy="3411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 20 – 179 žáky</a:t>
          </a:r>
        </a:p>
      </dsp:txBody>
      <dsp:txXfrm>
        <a:off x="978817" y="2717096"/>
        <a:ext cx="1984977" cy="321143"/>
      </dsp:txXfrm>
    </dsp:sp>
    <dsp:sp modelId="{426DAE9F-515D-4FCD-82A2-D76F9BD9B59A}">
      <dsp:nvSpPr>
        <dsp:cNvPr id="0" name=""/>
        <dsp:cNvSpPr/>
      </dsp:nvSpPr>
      <dsp:spPr>
        <a:xfrm rot="5654">
          <a:off x="2973785" y="2868299"/>
          <a:ext cx="460240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460240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192400" y="2866540"/>
        <a:ext cx="23012" cy="23012"/>
      </dsp:txXfrm>
    </dsp:sp>
    <dsp:sp modelId="{1350046D-1E8C-485E-A327-7A6143521448}">
      <dsp:nvSpPr>
        <dsp:cNvPr id="0" name=""/>
        <dsp:cNvSpPr/>
      </dsp:nvSpPr>
      <dsp:spPr>
        <a:xfrm>
          <a:off x="3434026" y="2251662"/>
          <a:ext cx="2190975" cy="12535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600" kern="1200" dirty="0"/>
            <a:t>sdílený školní psycholog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a školní speciální pedagog jako zaměstnanec PPP</a:t>
          </a:r>
        </a:p>
      </dsp:txBody>
      <dsp:txXfrm>
        <a:off x="3470740" y="2288376"/>
        <a:ext cx="2117547" cy="1180097"/>
      </dsp:txXfrm>
    </dsp:sp>
    <dsp:sp modelId="{CB5310E0-00D4-48CF-BBD8-A9375D44239F}">
      <dsp:nvSpPr>
        <dsp:cNvPr id="0" name=""/>
        <dsp:cNvSpPr/>
      </dsp:nvSpPr>
      <dsp:spPr>
        <a:xfrm rot="21356342">
          <a:off x="5624567" y="2856428"/>
          <a:ext cx="345943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45943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5788890" y="2857526"/>
        <a:ext cx="17297" cy="17297"/>
      </dsp:txXfrm>
    </dsp:sp>
    <dsp:sp modelId="{5D9464A5-9AE8-475A-A568-4611A7FB5FEB}">
      <dsp:nvSpPr>
        <dsp:cNvPr id="0" name=""/>
        <dsp:cNvSpPr/>
      </dsp:nvSpPr>
      <dsp:spPr>
        <a:xfrm>
          <a:off x="5970076" y="2602055"/>
          <a:ext cx="2318264" cy="5037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20 – 99 žáků &gt; 0,2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100 – 179 žáků &gt; 0,4 úvazku</a:t>
          </a:r>
        </a:p>
      </dsp:txBody>
      <dsp:txXfrm>
        <a:off x="5984830" y="2616809"/>
        <a:ext cx="2288756" cy="474231"/>
      </dsp:txXfrm>
    </dsp:sp>
    <dsp:sp modelId="{AEA97134-DB53-4573-940A-C4EE8531B604}">
      <dsp:nvSpPr>
        <dsp:cNvPr id="0" name=""/>
        <dsp:cNvSpPr/>
      </dsp:nvSpPr>
      <dsp:spPr>
        <a:xfrm rot="16988414">
          <a:off x="184354" y="2245685"/>
          <a:ext cx="1267222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1267222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86285" y="2223751"/>
        <a:ext cx="63361" cy="63361"/>
      </dsp:txXfrm>
    </dsp:sp>
    <dsp:sp modelId="{1B853B91-CBFE-46F8-AE00-4E82CEFAC540}">
      <dsp:nvSpPr>
        <dsp:cNvPr id="0" name=""/>
        <dsp:cNvSpPr/>
      </dsp:nvSpPr>
      <dsp:spPr>
        <a:xfrm>
          <a:off x="962007" y="1467871"/>
          <a:ext cx="1964411" cy="3410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se 180 a více žáky</a:t>
          </a:r>
        </a:p>
      </dsp:txBody>
      <dsp:txXfrm>
        <a:off x="971997" y="1477861"/>
        <a:ext cx="1944431" cy="321098"/>
      </dsp:txXfrm>
    </dsp:sp>
    <dsp:sp modelId="{146F3592-4567-45D0-9B87-8F3B3DBD6079}">
      <dsp:nvSpPr>
        <dsp:cNvPr id="0" name=""/>
        <dsp:cNvSpPr/>
      </dsp:nvSpPr>
      <dsp:spPr>
        <a:xfrm rot="20542">
          <a:off x="2926415" y="1630116"/>
          <a:ext cx="486114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486114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157319" y="1627710"/>
        <a:ext cx="24305" cy="24305"/>
      </dsp:txXfrm>
    </dsp:sp>
    <dsp:sp modelId="{7C0A556A-0205-45FF-95B8-E4EAFB8A59A5}">
      <dsp:nvSpPr>
        <dsp:cNvPr id="0" name=""/>
        <dsp:cNvSpPr/>
      </dsp:nvSpPr>
      <dsp:spPr>
        <a:xfrm>
          <a:off x="3412525" y="1177733"/>
          <a:ext cx="2146578" cy="9271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školní psycholog a školní speciální pedagog jako zaměstnanec ZŠ </a:t>
          </a:r>
        </a:p>
      </dsp:txBody>
      <dsp:txXfrm>
        <a:off x="3439681" y="1204889"/>
        <a:ext cx="2092266" cy="872851"/>
      </dsp:txXfrm>
    </dsp:sp>
    <dsp:sp modelId="{B549F39F-730F-4552-91CA-251916E5F749}">
      <dsp:nvSpPr>
        <dsp:cNvPr id="0" name=""/>
        <dsp:cNvSpPr/>
      </dsp:nvSpPr>
      <dsp:spPr>
        <a:xfrm rot="47801">
          <a:off x="5559085" y="1634224"/>
          <a:ext cx="381939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81939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5740506" y="1634422"/>
        <a:ext cx="19096" cy="19096"/>
      </dsp:txXfrm>
    </dsp:sp>
    <dsp:sp modelId="{64624278-5931-48EA-8218-CA2EA012A61C}">
      <dsp:nvSpPr>
        <dsp:cNvPr id="0" name=""/>
        <dsp:cNvSpPr/>
      </dsp:nvSpPr>
      <dsp:spPr>
        <a:xfrm>
          <a:off x="5941006" y="1110735"/>
          <a:ext cx="2300132" cy="1071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180 – 299 žáků &gt; 0,5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300 – 399 žáků &gt; 0,8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400 – 749 žáků &gt; 1,0 úvazek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750 – 999 žáků &gt; 2,0 úvazky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1 000 a více žáků &gt; 2,5 úvazku </a:t>
          </a:r>
        </a:p>
      </dsp:txBody>
      <dsp:txXfrm>
        <a:off x="5972397" y="1142126"/>
        <a:ext cx="2237350" cy="1008999"/>
      </dsp:txXfrm>
    </dsp:sp>
    <dsp:sp modelId="{2CE5DC54-CEE8-4582-B3DC-FD48C3606196}">
      <dsp:nvSpPr>
        <dsp:cNvPr id="0" name=""/>
        <dsp:cNvSpPr/>
      </dsp:nvSpPr>
      <dsp:spPr>
        <a:xfrm rot="21566393">
          <a:off x="8241131" y="1635374"/>
          <a:ext cx="307932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07932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8387399" y="1637422"/>
        <a:ext cx="15396" cy="15396"/>
      </dsp:txXfrm>
    </dsp:sp>
    <dsp:sp modelId="{669362F3-BE3B-48D1-BB28-30659A790A0C}">
      <dsp:nvSpPr>
        <dsp:cNvPr id="0" name=""/>
        <dsp:cNvSpPr/>
      </dsp:nvSpPr>
      <dsp:spPr>
        <a:xfrm>
          <a:off x="8549056" y="1244259"/>
          <a:ext cx="2368201" cy="7987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200" kern="1200" dirty="0"/>
            <a:t>navýšení úvazku školního speciálního pedagoga u škol se 400 a více žáky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a více než 12 % žáků se speciálními vzdělávacími potřebami</a:t>
          </a:r>
        </a:p>
      </dsp:txBody>
      <dsp:txXfrm>
        <a:off x="8572450" y="1267653"/>
        <a:ext cx="2321413" cy="751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FFE37-5B72-41CD-A3D0-D4A2922361B1}" type="datetimeFigureOut">
              <a:rPr lang="cs-CZ" smtClean="0"/>
              <a:t>20.06.2022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51891-3EBD-45A6-8A7F-A43C96ABE34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089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32.454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7069 686,'-402'-14,"-108"-25,131 11,-123 18,322 12,-2841-2,2873 6,-176 29,114 2,83-14,-71 28,78-17,6-1,95-27,1 1,0 2,0 0,-18 12,-123 73,3-3,143-81,0 1,0 1,-17 21,15-16,-22 19,31-31,-9 7,-1 1,1 0,1 2,1-1,0 2,-17 26,9-4,5-12,-20 48,17-24,2 2,-18 85,26-91,5-28,0 1,-1 32,5 259,1-300,0 1,0 0,1 0,0-1,1 1,0-1,6 12,37 67,-30-60,-2-7,1-1,1 0,23 23,8 10,-27-32,1-1,1 0,30 21,-25-21,46 46,-67-59,1 0,0-1,0 0,1-1,0 1,0-1,0-1,15 7,-5-2,1 0,-1 1,-1 1,19 15,-16-10,46 26,128 66,-133-67,-40-25,36 19,177 82,-116-51,62 30,-115-69,292 141,-276-130,109 37,-167-67,297 102,-263-91,252 80,-91-30,-147-43,1-4,108 19,-141-34,0 2,42 16,13 4,296 50,3-26,-243-34,486 38,-496-48,73 1,572 10,-677-19,372 16,191 10,3-28,-273-2,3380 2,-3319-12,21 0,855 0,-1019 4,175-7,441 5,-593 12,1263-2,-1126-14,-313 7,200-15,699-135,-436 37,-288 70,398-68,-344 30,-362 81,427-92,-154 2,-225 69,258-110,-59 22,-201 84,124-70,65-63,-96 58,32-35,-93 60,-41 30,-2-4,110-116,92-155,-263 318,-2-1,1 0,-1 0,-1-1,0 1,0-1,-1 0,-1 0,1 0,-2-1,0 1,0 0,-1-1,0 1,-1 0,0-1,-1 1,-1 0,1 0,-2 0,-7-17,4 14,-2 0,0 1,-21-25,-2-4,21 30,0 0,0 0,-1 1,0 1,-1 0,-20-11,-21-17,41 27,-15-12,-1 1,0 2,-53-28,-29-15,42 22,59 35,-214-106,30 24,-33-13,168 79,-213-74,59 25,-15-4,196 67,0 1,-1 2,-37-2,-26-5,67 7,-104-21,-460-36,216 32,-202 14,396 18,-84-24,81 3,-386 13,334 8,-101-15,104 7,28 1,75-12,18 2,-619-47,341 39,22 2,-261-17,458 29,-155-4,304 13,-321-8,-497-28,760 32,-90-15,-74-4,64 24,-207-8,-42-16,319 18,-189-4,-197-13,-369-17,560 31,-613-9,735 5,29 2,-515 7,340 5,125 0,-222-4,304-10,-33 1,-63 0,88 2,22-3,-19 0,-17 2,-4-1,-70 0,-90-1,240 13,-296 12,143 16,145-26,55-4,0 2,0 0,-26 6,-305 51,144-22,186-33,-1 0,-39-1,37-1,1 0,-30 5,-4 7,27-5,-1-2,-59 4,-313-11,384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37:26.623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482 632,'-4'5,"-25"26,-159 182,146-160,2 2,-42 77,66-102,1 1,2 0,1 1,1 0,2 1,-6 42,12-50,1 0,1 1,2-1,0 0,2 1,1-1,0 0,2-1,14 36,-6-24,2-2,1 0,2-1,1 0,1-2,2-1,30 31,-17-25,2-1,1-2,2-2,76 45,-48-39,2-2,109 36,-72-37,114 19,-35-21,1-8,295-1,-203-31,302-48,26-49,-5-26,-101-5,-353 85,182-89,-267 107,-2-2,71-52,-104 65,-2-1,0-1,-1-1,-2-2,0 0,26-42,-38 49,-1 0,-1-1,-1 0,-1-1,-1 0,-1 0,-1 0,0-1,-2 1,-1-1,-1 0,-1 0,0 0,-2 0,-1 0,-1 1,0-1,-2 1,-1 0,-16-36,-10-5,-4 1,-2 2,-2 1,-69-72,73 91,-1 1,-3 2,-1 2,-1 2,-95-55,78 57,-1 3,-2 2,0 3,-99-21,-373-45,-7 37,511 49,-920-38,-1 96,407 44,277-32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37:42.126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2697 286,'0'0,"-5"-4,-46-34,-1 3,-1 2,-2 2,-78-32,87 46,0 2,-1 1,-1 3,0 2,0 2,-64-2,53 9,-1 2,1 3,0 2,0 3,1 3,0 2,1 2,1 3,-66 34,-213 140,13 24,19-12,252-175,11-6,2 1,-67 57,94-73,2 1,-1-1,1 1,1 1,0-1,1 2,0-1,1 1,0 0,1 0,0 0,1 1,-4 27,3 1,2 0,2 1,2 0,1-1,2 1,3-1,21 78,-16-89,1 0,2-1,1 0,2-2,0 0,2 0,35 36,183 156,-211-198,28 24,3-4,1-2,3-2,102 46,-77-49,1-3,1-4,98 17,336 30,7-37,-35-22,-1-21,702-96,-998 72,253-73,-363 76,-2-3,-1-5,-1-3,-3-4,94-62,-157 90,0-1,0 0,-1-1,-1-1,-1-1,20-26,-26 28,1 0,-2-1,0 0,-1-1,0 0,-1 0,-1 0,3-27,-3 3,-1 0,-3 0,-6-74,-4 46,-25-99,19 114,-2 0,-3 2,-3 0,-1 2,-3 1,-1 1,-3 1,-2 1,-2 2,-1 2,-3 1,-1 2,-2 2,-1 1,-81-49,58 46,-2 3,-2 3,-126-43,102 49,-1 4,-143-16,95 27,-157 6,-145 35,46 21,19 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37:47.891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3417 222,'-5'0,"-699"-15,511 16,-579 19,564-4,-353 75,468-68,0 3,2 5,-132 63,194-80,1 2,1 2,0 0,2 2,0 1,1 0,1 2,1 1,1 1,1 0,-26 46,8-3,-30 73,58-117,1 0,1 1,1 0,2 0,0 1,2 0,0 26,4-28,1 0,2 0,0-1,2 1,1-1,0 0,2-1,14 29,1-6,2-2,63 79,-55-83,2 0,2-3,2-1,0-2,3-1,0-3,2-1,55 24,-20-17,2-3,2-4,0-3,93 14,-12-13,244 9,166-51,564-162,-492 24,-19-52,-568 182,-1-2,-1-2,82-56,-121 71,-1-1,0-1,-1 0,-1-2,0 0,-1 0,-1-2,-1 1,0-2,-2 0,0 0,-1-1,8-28,-10 19,-1 0,-2 0,-1-1,-1 1,-2-1,-3-43,-3 29,-1-1,-3 1,-23-74,20 89,0-1,-2 2,-2 0,0 1,-2 0,-1 1,-1 1,-1 2,-2 0,0 0,-1 3,-44-32,13 17,-2 2,-2 3,-1 3,-1 2,-86-25,-199-35,73 36,197 36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6.007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749 0,'-1'5,"-11"52,-3 0,-2-1,-30 66,-89 158,83-175,-91 195,-25 52,160-335,-5 12,-2 0,-1 0,-34 42,49-68,0-1,0 0,0 1,0-1,0 0,0 0,-1 0,1-1,-1 1,1-1,-1 1,0-1,-4 2,-3-4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6.614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0,'0'0,"7"1,213 30,134 25,-339-53,58 15,-67-16,0 0,0 1,0-1,0 1,-1 1,1-1,-1 1,0 0,5 4,-8-5,0-1,-1 0,1 1,-1-1,0 1,1 0,-1-1,0 1,0 0,-1 0,1-1,-1 1,1 0,-1 0,0 0,0 0,0 0,0 0,-1 0,1 0,-1-1,0 1,0 0,0 0,0-1,0 1,0 0,-3 3,-2 4,-1 0,0-1,-1 1,0-2,-16 16,-17 8,-1-1,-2-2,-72 36,-149 51,149-73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7.288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811 0,'-1'0,"2"0,-2 0,2 0,-11 59,-13 53,-17 47,-24 37,-21 23,-15 8,-11 0,0-10,6-22,13-34,23-45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7.806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1,'6'3,"115"62,2-4,3-7,213 63,-205-79,-131-37,1 1,0-1,-1 1,1-1,-1 1,1 0,-1 0,0 0,0 1,0-1,5 6,-7-6,0 0,-1 0,1 0,0-1,-1 1,0 0,1 0,-1 0,0 0,0 0,0 0,0 0,0 0,0 0,-1 0,1 0,-1 0,1-1,-1 1,0 0,0 0,0 0,1-1,-2 1,-1 2,-7 12,-1-1,-1-1,0 1,-28 23,-64 42,81-63,-81 57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8.400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449 0,'0'0,"0"0,0 0,0 0,0 0,0 0,0 0,-7 42,-13 42,-14 40,-15 29,-10 17,-6 3,2-8,3-13,8-17,12-32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5:58.932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1,'8'0,"237"17,427 86,-634-96,-15-3,-1 1,1 2,-1 0,24 11,-45-18,1 1,0 0,-1 0,0 0,1 0,-1 0,0 0,0 0,1 1,-1-1,0 0,0 1,0-1,0 1,-1-1,1 1,0-1,-1 1,1 0,-1-1,1 1,-1 0,0 0,0-1,0 1,0 0,0-1,0 1,0 0,-1 0,1-1,0 1,-1-1,-1 4,-2 4,0 0,0 0,-1-1,-12 16,-21 23,-4-2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29:06.132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467 686,'-5'1,"0"0,-1 0,1 0,0 1,0 0,0 0,0 0,-9 7,-8 2,6-3,0 0,0 2,1 0,0 0,0 2,-21 20,-66 89,85-99,-18 20,24-31,1 1,0 0,1 0,0 1,1 0,1 1,-7 16,6-7,2 2,1-1,1 1,-2 35,7 103,1-67,-2-86,-1 20,2-1,8 53,-7-73,0 0,1 0,0-1,0 1,1-1,0 0,0 0,1 0,0-1,1 1,-1-1,2 0,8 8,10 5,1-2,1 0,0-2,2-1,36 14,157 45,-170-58,218 48,6-23,-148-23,1012 117,-804-100,28 1,538 4,-110-8,540 19,2576-53,-3306 23,-157-1,567-14,-795-6,1479-16,-1112 6,-427-3,201-42,-257 36,-26 4,131-46,66-47,-125 48,3-1,161-92,-293 142,-1-1,0-1,-1 0,0-1,24-28,61-92,-71 92,20-26,-9 15,51-89,-82 124,-1-2,0 1,-1-1,-2-1,0 1,-1-1,-1 0,3-42,-6 54,-1 0,0 0,0 0,-1 1,0-1,-1 0,0 0,0 1,-1 0,0-1,-1 1,1 0,-2 0,1 1,-1-1,0 1,0 0,-9-8,0 2,0 1,0 1,-1 1,-29-17,-67-22,68 32,-45-25,53 21,20 11,0 1,0 1,-26-10,13 11,-40-7,3 1,-68-27,78 22,-104-20,-495-44,621 79,-357-24,139 17,-27-1,87 0,27 2,-195-12,-200-9,318 20,-116 2,-27-1,-274-17,-297-20,813 36,-202-16,-199 10,278-4,135 6,-896-52,715 51,-288-16,130 9,-311 12,489 12,-187-19,-221-17,420 27,-269-3,401 0,-40-2,-567 13,594 10,51-2,-137 25,69-7,-226 30,110-16,232-31,-98 28,24 15,40-14,60-25,0 2,1 2,-45 30,65-37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6-19T16:30:17.299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4742 338,'0'0,"-5"-5,-184-152,156 134,0 2,-2 2,0 1,-52-19,39 22,-2 3,1 1,-2 3,1 2,-1 2,0 3,-85 8,-29 14,-162 42,201-36,-1038 260,876-186,-382 189,251-66,322-163,4 4,-99 87,157-120,2 1,0 2,3 1,-33 49,49-62,1 0,0 0,2 1,1 1,1 0,1 0,1 1,1 0,-2 27,5-20,2 0,1 0,2-1,1 1,1 0,10 34,-7-45,0 0,1 0,1-1,1 0,1-1,1 0,0-1,2 0,25 27,1-7,2-3,0-1,66 39,156 72,-150-93,2-5,177 47,-121-53,204 23,185-17,2-31,-268-10,747 39,-2 45,-394-23,3-29,849-36,-1279-5,350-3,1031 0,129 37,-1 46,80 16,-1229-83,685 22,505 33,-1082-42,876 19,0-60,-1286 6,912-51,232-65,-10-71,-992 113,-314 58,196-79,-256 86,0-3,-1-1,61-45,-75 45,-1-1,-1-2,-1 0,-2-2,27-37,126-220,-95 146,48-95,-112 194,-2 1,-2-2,-2 0,9-48,-20 78,0 0,-1 0,0 0,-1 0,-1 0,0 0,0 0,-5-18,3 22,0 0,0 0,-1 0,1 0,-2 1,1 0,-1 0,0 0,-1 0,0 1,0 0,-11-9,-105-70,-3-3,45 30,-1 4,-3 3,-2 4,-159-62,-383-92,-315-56,375 110,-10 46,-219 51,-3 48,528 3,-1922 28,468 38,898-41,66-3,-642 8,904-25,-199 1,0-22,411 2,-710-26,-1 50,-627 110,4 44,1621-165,-1110 86,472-60,-296 5,-185-9,-67 0,987-23,105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9A5B-1EE5-41B1-A14D-0086EB452C30}" type="datetimeFigureOut">
              <a:rPr lang="cs-CZ" smtClean="0"/>
              <a:t>20.06.2022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5547-E490-4E46-896A-3B9E014CC75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396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Změny financování </a:t>
            </a:r>
            <a:br>
              <a:rPr lang="cs-CZ" dirty="0"/>
            </a:br>
            <a:r>
              <a:rPr lang="cs-CZ" dirty="0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923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Aktuální stav přípravy změny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 dirty="0"/>
              <a:t>zákon č. 167/2018 Sb. posunul účinnost změny financování o 1 rok, </a:t>
            </a:r>
            <a:br>
              <a:rPr lang="cs-CZ" dirty="0"/>
            </a:br>
            <a:r>
              <a:rPr lang="cs-CZ" dirty="0"/>
              <a:t>tj. na 1. ledna 2020</a:t>
            </a:r>
          </a:p>
          <a:p>
            <a:pPr lvl="0"/>
            <a:r>
              <a:rPr lang="cs-CZ" dirty="0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financování jako doposud (republikové a krajské normativy)</a:t>
            </a:r>
          </a:p>
          <a:p>
            <a:pPr lvl="3"/>
            <a:r>
              <a:rPr lang="cs-CZ" dirty="0"/>
              <a:t>doplněny 3 nové jednoroční rozvojové programy:</a:t>
            </a:r>
          </a:p>
          <a:p>
            <a:pPr lvl="4"/>
            <a:r>
              <a:rPr lang="cs-CZ" dirty="0"/>
              <a:t>	od 1. 1. 2019</a:t>
            </a:r>
          </a:p>
          <a:p>
            <a:pPr lvl="5"/>
            <a:r>
              <a:rPr lang="cs-CZ" dirty="0"/>
              <a:t>RP na vyrovnávání mezikrajových rozdílů v odměňování pedagogů </a:t>
            </a:r>
            <a:br>
              <a:rPr lang="cs-CZ" dirty="0"/>
            </a:br>
            <a:r>
              <a:rPr lang="cs-CZ" dirty="0"/>
              <a:t>v MŠ, ZŠ, ŠD a SŠ – peníze jsou již na školách </a:t>
            </a:r>
          </a:p>
          <a:p>
            <a:pPr lvl="5"/>
            <a:r>
              <a:rPr lang="cs-CZ" dirty="0"/>
              <a:t>RP pro MŠ (překryv a rozšíření provozu MŠ)</a:t>
            </a:r>
          </a:p>
          <a:p>
            <a:pPr lvl="4"/>
            <a:r>
              <a:rPr lang="cs-CZ" dirty="0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 dirty="0"/>
              <a:t>RP pro ZŠ a SŠ na zohlednění náběhu </a:t>
            </a:r>
            <a:r>
              <a:rPr lang="cs-CZ" dirty="0" err="1"/>
              <a:t>PHmax</a:t>
            </a:r>
            <a:endParaRPr lang="cs-CZ" dirty="0"/>
          </a:p>
          <a:p>
            <a:pPr lvl="2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523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6192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1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87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8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487488" y="1556792"/>
            <a:ext cx="10094912" cy="5040560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58703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Aktuální stav přípravy změny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zákon č. 167/2018 Sb. posunul účinnost změny financování o 1 rok, </a:t>
            </a:r>
            <a:br>
              <a:rPr lang="cs-CZ" dirty="0"/>
            </a:br>
            <a:r>
              <a:rPr lang="cs-CZ" dirty="0"/>
              <a:t>tj. na 1. ledna 2020</a:t>
            </a:r>
          </a:p>
          <a:p>
            <a:pPr lvl="0"/>
            <a:r>
              <a:rPr lang="cs-CZ" dirty="0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financování jako doposud (republikové a krajské normativy)</a:t>
            </a:r>
          </a:p>
          <a:p>
            <a:pPr lvl="3"/>
            <a:r>
              <a:rPr lang="cs-CZ" dirty="0"/>
              <a:t>doplněny 3 nové jednoroční rozvojové programy:</a:t>
            </a:r>
          </a:p>
          <a:p>
            <a:pPr lvl="4"/>
            <a:r>
              <a:rPr lang="cs-CZ" dirty="0"/>
              <a:t>	od 1. 1. 2019</a:t>
            </a:r>
          </a:p>
          <a:p>
            <a:pPr lvl="5"/>
            <a:r>
              <a:rPr lang="cs-CZ" dirty="0"/>
              <a:t>RP na vyrovnávání mezikrajových rozdílů v odměňování pedagogů </a:t>
            </a:r>
            <a:br>
              <a:rPr lang="cs-CZ" dirty="0"/>
            </a:br>
            <a:r>
              <a:rPr lang="cs-CZ" dirty="0"/>
              <a:t>v MŠ, ZŠ, ŠD a SŠ – peníze jsou již na školách </a:t>
            </a:r>
          </a:p>
          <a:p>
            <a:pPr lvl="5"/>
            <a:r>
              <a:rPr lang="cs-CZ" dirty="0"/>
              <a:t>RP pro MŠ (překryv a rozšíření provozu MŠ)</a:t>
            </a:r>
          </a:p>
          <a:p>
            <a:pPr lvl="4"/>
            <a:r>
              <a:rPr lang="cs-CZ" dirty="0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 dirty="0"/>
              <a:t>RP pro ZŠ a SŠ na zohlednění náběhu </a:t>
            </a:r>
            <a:r>
              <a:rPr lang="cs-CZ" dirty="0" err="1"/>
              <a:t>PHmax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hyperlink" Target="https://docs.google.com/spreadsheets/d/1ATlWj4WXWebQjTmQh5jPK5vZimjNfDkhGCrrjHu80E4/edit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ablony.poradny@msmt.cz" TargetMode="External"/><Relationship Id="rId2" Type="http://schemas.openxmlformats.org/officeDocument/2006/relationships/hyperlink" Target="mailto:dotazyZP@msmt.cz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stitucionalizace@msmt.cz" TargetMode="External"/><Relationship Id="rId2" Type="http://schemas.openxmlformats.org/officeDocument/2006/relationships/hyperlink" Target="http://www.edu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.cz/strategie-msmt/strategie-vzdelavaci-politiky-cr-do-roku-2030/implementacni-karta-podpora-a-rizeni-sko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4.xml"/><Relationship Id="rId1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12" Type="http://schemas.openxmlformats.org/officeDocument/2006/relationships/image" Target="../media/image7.png"/><Relationship Id="rId17" Type="http://schemas.openxmlformats.org/officeDocument/2006/relationships/customXml" Target="../ink/ink6.xml"/><Relationship Id="rId2" Type="http://schemas.openxmlformats.org/officeDocument/2006/relationships/diagramData" Target="../diagrams/data1.xml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customXml" Target="../ink/ink3.xml"/><Relationship Id="rId5" Type="http://schemas.openxmlformats.org/officeDocument/2006/relationships/diagramColors" Target="../diagrams/colors1.xml"/><Relationship Id="rId15" Type="http://schemas.openxmlformats.org/officeDocument/2006/relationships/customXml" Target="../ink/ink5.xml"/><Relationship Id="rId10" Type="http://schemas.openxmlformats.org/officeDocument/2006/relationships/image" Target="../media/image6.png"/><Relationship Id="rId19" Type="http://schemas.openxmlformats.org/officeDocument/2006/relationships/customXml" Target="../ink/ink7.xml"/><Relationship Id="rId4" Type="http://schemas.openxmlformats.org/officeDocument/2006/relationships/diagramQuickStyle" Target="../diagrams/quickStyle1.xml"/><Relationship Id="rId9" Type="http://schemas.openxmlformats.org/officeDocument/2006/relationships/customXml" Target="../ink/ink2.xml"/><Relationship Id="rId1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7079" y="1530626"/>
            <a:ext cx="8878158" cy="1739348"/>
          </a:xfrm>
        </p:spPr>
        <p:txBody>
          <a:bodyPr/>
          <a:lstStyle/>
          <a:p>
            <a:br>
              <a:rPr lang="cs-CZ" sz="3600" dirty="0"/>
            </a:br>
            <a:r>
              <a:rPr lang="cs-CZ" sz="3600" dirty="0"/>
              <a:t>Institucionalizace podpůrných pedagogických pozic </a:t>
            </a:r>
            <a:br>
              <a:rPr lang="cs-CZ" sz="3600" dirty="0"/>
            </a:br>
            <a:r>
              <a:rPr lang="cs-CZ" sz="3200" dirty="0"/>
              <a:t>(školní psycholog, školní speciální pedagog) </a:t>
            </a:r>
            <a:endParaRPr lang="cs-CZ" sz="3000" dirty="0">
              <a:highlight>
                <a:srgbClr val="FFFF00"/>
              </a:highligh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20.6.2022 PhDr. Petra Novotná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135D526-8B61-765B-461B-0F473086F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4" t="22359" r="63474" b="25760"/>
          <a:stretch>
            <a:fillRect/>
          </a:stretch>
        </p:blipFill>
        <p:spPr bwMode="auto">
          <a:xfrm>
            <a:off x="767999" y="-1"/>
            <a:ext cx="2193861" cy="8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0BCF2611-DA1E-4EC3-F47C-31734C0E8CA8}"/>
              </a:ext>
            </a:extLst>
          </p:cNvPr>
          <p:cNvSpPr txBox="1"/>
          <p:nvPr/>
        </p:nvSpPr>
        <p:spPr>
          <a:xfrm>
            <a:off x="556591" y="924339"/>
            <a:ext cx="2663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         PPP Ústí nad Orlicí </a:t>
            </a:r>
          </a:p>
        </p:txBody>
      </p:sp>
    </p:spTree>
    <p:extLst>
      <p:ext uri="{BB962C8B-B14F-4D97-AF65-F5344CB8AC3E}">
        <p14:creationId xmlns:p14="http://schemas.microsoft.com/office/powerpoint/2010/main" val="436162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694678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Základní školy se 179 a MÉNĚ žáky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154505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Podpora ZŠ s maximálním počtem 179 žáků bude realizována 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sdílením personálních pozic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, přičemž žadateli o podporu pro potřeby těchto ZŠ jsou 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PPP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. ZŠ si v tomto ohledu budou moci vybírat v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rámci jednoho kraje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, ve kterém škola působí.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SzPct val="150000"/>
              <a:buFont typeface="Arial" panose="020B0604020202020204" pitchFamily="34" charset="0"/>
              <a:buChar char="•"/>
            </a:pPr>
            <a:endParaRPr lang="cs-CZ" sz="15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SzPct val="150000"/>
              <a:buFont typeface="Arial" panose="020B0604020202020204" pitchFamily="34" charset="0"/>
              <a:buChar char="•"/>
            </a:pPr>
            <a:endParaRPr lang="cs-CZ" sz="15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ctr">
              <a:buSzPct val="150000"/>
              <a:buNone/>
            </a:pPr>
            <a:endParaRPr lang="cs-CZ" sz="15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ctr">
              <a:buSzPct val="150000"/>
              <a:buNone/>
            </a:pPr>
            <a:r>
              <a:rPr lang="cs-CZ" sz="1500" i="1" dirty="0">
                <a:latin typeface="Calibri" panose="020F0502020204030204" pitchFamily="34" charset="0"/>
                <a:cs typeface="Calibri" panose="020F0502020204030204" pitchFamily="34" charset="0"/>
              </a:rPr>
              <a:t>*pro co nejpřesnější nastavení byly dané hodnoty počtu žáků určeny jako průměr za tři roky (2019, 2020 a 2021, vždy k 30. 9.)</a:t>
            </a:r>
          </a:p>
          <a:p>
            <a:pPr marL="108000" indent="0" algn="ctr">
              <a:buSzPct val="150000"/>
              <a:buNone/>
            </a:pPr>
            <a:r>
              <a:rPr lang="cs-CZ" sz="1500" i="1" dirty="0">
                <a:latin typeface="Calibri" panose="020F0502020204030204" pitchFamily="34" charset="0"/>
                <a:cs typeface="Calibri" panose="020F0502020204030204" pitchFamily="34" charset="0"/>
              </a:rPr>
              <a:t>** jedná se o součet úvazku pro obě pozice dohromady, nikoliv o výši úvazku pro každou pozici samostatně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 a ZŠ uzavřou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smlouvu o spolupráci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týkající se zajištění poskytování těchto podpůrných pedagogických pozic.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CB3E74F9-3BDC-1F15-8863-1CECE171F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815966"/>
              </p:ext>
            </p:extLst>
          </p:nvPr>
        </p:nvGraphicFramePr>
        <p:xfrm>
          <a:off x="2377118" y="2825601"/>
          <a:ext cx="7437764" cy="14416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8882">
                  <a:extLst>
                    <a:ext uri="{9D8B030D-6E8A-4147-A177-3AD203B41FA5}">
                      <a16:colId xmlns:a16="http://schemas.microsoft.com/office/drawing/2014/main" val="1001570595"/>
                    </a:ext>
                  </a:extLst>
                </a:gridCol>
                <a:gridCol w="3718882">
                  <a:extLst>
                    <a:ext uri="{9D8B030D-6E8A-4147-A177-3AD203B41FA5}">
                      <a16:colId xmlns:a16="http://schemas.microsoft.com/office/drawing/2014/main" val="1837454183"/>
                    </a:ext>
                  </a:extLst>
                </a:gridCol>
              </a:tblGrid>
              <a:tr h="587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Počet žáků v běžné základní škole*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Poskytnutá výše úvazku školního speciálního pedagoga a školního psychologa**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6076470"/>
                  </a:ext>
                </a:extLst>
              </a:tr>
              <a:tr h="2871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20 – 99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0,2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69606788"/>
                  </a:ext>
                </a:extLst>
              </a:tr>
              <a:tr h="2871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100 – 179 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0,4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5060870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F9A0E868-7C30-0F54-8C6A-FC7A41FC0EAD}"/>
                  </a:ext>
                </a:extLst>
              </p14:cNvPr>
              <p14:cNvContentPartPr/>
              <p14:nvPr/>
            </p14:nvContentPartPr>
            <p14:xfrm>
              <a:off x="3640508" y="396736"/>
              <a:ext cx="6061680" cy="900360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F9A0E868-7C30-0F54-8C6A-FC7A41FC0EA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86508" y="288736"/>
                <a:ext cx="6169320" cy="11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506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739878"/>
            <a:ext cx="10887259" cy="708241"/>
          </a:xfrm>
        </p:spPr>
        <p:txBody>
          <a:bodyPr>
            <a:normAutofit/>
          </a:bodyPr>
          <a:lstStyle/>
          <a:p>
            <a:pPr algn="ctr"/>
            <a:br>
              <a:rPr lang="cs-CZ" sz="2200" b="1" dirty="0"/>
            </a:br>
            <a:r>
              <a:rPr lang="cs-CZ" sz="2400" b="1" dirty="0"/>
              <a:t>Procesní nastavení sdílených podpůrných pedagogických pozic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Uzavření smlouvy o spolupráci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PPP seznámí ZŠ s možností čerpání evropských finančních prostředků na podpůrné pedagogické pozice – školní psycholog, školní speciální pedagog.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Ředitelé ZŠ se obrátí na kteroukoliv PPP v kraji s požadavkem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uzavření smlouvy o spolupráci.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libri" panose="020F0502020204030204" pitchFamily="34" charset="0"/>
              <a:buChar char="‐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okamžiku podpisu smlouvy o spolupráci není nutné mít pozice personálně obsazené. </a:t>
            </a: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2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Vyhledávání odborných pracovníků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povinností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PPP, škola však může být rovněž aktivně nápomocná - na škole již školní psycholog či školní speciální pedagog s odpovídající kvalifikací působí. </a:t>
            </a:r>
            <a:r>
              <a:rPr lang="cs-CZ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https://docs.google.com/spreadsheets/d/1ATlWj4WXWebQjTmQh5jPK5vZimjNfDkhGCrrjHu80E4/edit?usp=sharing</a:t>
            </a: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2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Při poskytování úvazku odborných pracovníků na jednotlivých ZŠ zohlední PPP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logistiku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tzn. vzdálenost mezi ZŠ, příp. objektivně náročnou situaci na dané škole (např. žáci se závažnými druhy zdravotního postižení, z odlišných kulturních prostředí aj.). </a:t>
            </a: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2"/>
            </a:pP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Rukopis 5">
                <a:extLst>
                  <a:ext uri="{FF2B5EF4-FFF2-40B4-BE49-F238E27FC236}">
                    <a16:creationId xmlns:a16="http://schemas.microsoft.com/office/drawing/2014/main" id="{10B5CB77-DE1C-C13B-2A92-A5A3E60F47FA}"/>
                  </a:ext>
                </a:extLst>
              </p14:cNvPr>
              <p14:cNvContentPartPr/>
              <p14:nvPr/>
            </p14:nvContentPartPr>
            <p14:xfrm>
              <a:off x="912068" y="539656"/>
              <a:ext cx="10486440" cy="1299600"/>
            </p14:xfrm>
          </p:contentPart>
        </mc:Choice>
        <mc:Fallback xmlns="">
          <p:pic>
            <p:nvPicPr>
              <p:cNvPr id="6" name="Rukopis 5">
                <a:extLst>
                  <a:ext uri="{FF2B5EF4-FFF2-40B4-BE49-F238E27FC236}">
                    <a16:creationId xmlns:a16="http://schemas.microsoft.com/office/drawing/2014/main" id="{10B5CB77-DE1C-C13B-2A92-A5A3E60F47F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8428" y="432016"/>
                <a:ext cx="10594080" cy="151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4985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97" y="479156"/>
            <a:ext cx="10838169" cy="691463"/>
          </a:xfrm>
        </p:spPr>
        <p:txBody>
          <a:bodyPr>
            <a:normAutofit/>
          </a:bodyPr>
          <a:lstStyle/>
          <a:p>
            <a:pPr marL="108000" indent="0" algn="ctr">
              <a:buSzPct val="150000"/>
              <a:buNone/>
            </a:pPr>
            <a:r>
              <a:rPr lang="cs-CZ" sz="2400" b="1" dirty="0">
                <a:solidFill>
                  <a:schemeClr val="accent1"/>
                </a:solidFill>
              </a:rPr>
              <a:t>Počty úvazků školních psychologů a školních speciálních pedagogů poskytovaných </a:t>
            </a:r>
            <a:r>
              <a:rPr lang="cs-CZ" sz="2400" b="1" dirty="0" err="1">
                <a:solidFill>
                  <a:schemeClr val="accent1"/>
                </a:solidFill>
              </a:rPr>
              <a:t>zš</a:t>
            </a:r>
            <a:r>
              <a:rPr lang="cs-CZ" sz="2400" b="1" dirty="0">
                <a:solidFill>
                  <a:schemeClr val="accent1"/>
                </a:solidFill>
              </a:rPr>
              <a:t> na základě modelu institucionalizace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838168" cy="4910735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Na poskytování školních psychologů a školní speciálních pedagogů pro ZŠ byly v rámci OP JAK alokovány finanční prostředky samostatně, a to včetně souvisejících nákladů.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59F4D70-62D9-443C-40D8-5BB382ADC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96" y="1290967"/>
            <a:ext cx="10281976" cy="382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23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07" y="499146"/>
            <a:ext cx="10887259" cy="708241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Šablony pro </a:t>
            </a:r>
            <a:r>
              <a:rPr lang="cs-CZ" sz="2400" b="1" dirty="0" err="1"/>
              <a:t>mŠ</a:t>
            </a:r>
            <a:r>
              <a:rPr lang="cs-CZ" sz="2400" b="1" dirty="0"/>
              <a:t> a ZŠ I (OP JAK) </a:t>
            </a:r>
            <a:br>
              <a:rPr lang="cs-CZ" sz="2400" b="1" dirty="0"/>
            </a:br>
            <a:r>
              <a:rPr lang="cs-CZ" sz="2400" b="1" dirty="0"/>
              <a:t>školní psycholog, školní speciální psycholog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507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Odborná kvalifikace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školního psychologa a školního speciálního pedagoga je stanovena ust. § 18 a § 19 zákona č. 563/2004 Sb., o pedagogických pracovnících a o změně některých zákonů, ve znění pozdějších předpisů.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 novele výše uvedeného zákona MŠMT navrhuje, aby kvalifikaci speciálního pedagoga získali také absolventi dvouoborového studia zaměřeného na speciální pedagogiku a přípravu učitelů základní školy nebo na speciální pedagogiku a přípravu učitelů všeobecně-vzdělávacích předmětů střední školy </a:t>
            </a:r>
            <a:r>
              <a:rPr lang="cs-CZ" sz="22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(učitelství speciální pedagogiky a učitelství všeobecně-vzdělávacího předmětů 2. st. ZŠ a SŠ). Toto rozšíření bude akceptováno už v OP JAK.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Školní psychologové a školní speciální pedagogové jsou pedagogičtí pracovníci, kteří </a:t>
            </a:r>
            <a:r>
              <a:rPr lang="cs-CZ" sz="2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mohou standardně čerpat </a:t>
            </a: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ošetřování člena rodiny, dávky nemocenského pojištění, peněžitou pomoc v mateřství</a:t>
            </a:r>
            <a:r>
              <a:rPr lang="cs-CZ" sz="2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atd.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Čerpání výše uvedených dávek je financováno ze státního rozpočtu, finanční prostředky z OP JAK je možné (nikoliv nezbytné) tomto případě využít na zástup.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886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07" y="499146"/>
            <a:ext cx="10887259" cy="708241"/>
          </a:xfrm>
        </p:spPr>
        <p:txBody>
          <a:bodyPr>
            <a:normAutofit/>
          </a:bodyPr>
          <a:lstStyle/>
          <a:p>
            <a:pPr algn="ctr"/>
            <a:br>
              <a:rPr lang="cs-CZ" sz="2400" b="1" dirty="0"/>
            </a:br>
            <a:r>
              <a:rPr lang="cs-CZ" sz="2400" b="1" dirty="0"/>
              <a:t>KOMPETENCE ředitelů ppp A ředitelů </a:t>
            </a:r>
            <a:r>
              <a:rPr lang="cs-CZ" sz="2400" b="1" dirty="0" err="1"/>
              <a:t>zš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marL="108000" indent="0" algn="just">
              <a:buSzPct val="100000"/>
              <a:buNone/>
            </a:pPr>
            <a:r>
              <a:rPr lang="cs-CZ" sz="2400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PPP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 garantuje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odbornou způsobilost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zaměstnance a poskytuje mu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metodické vedení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Ředitel PPP organizuje a řídí práci zaměstnance a je oprávněn jeho práci ve škole na místě kontrolovat.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 zajistí, že zaměstnanec při plnění svých úkolů spolupracuje s pedagogickými pracovníky školy a poskytuje součinnost ŠPZ. Na základě pokynu ředitele PPP zaměstnanec ke své práci přijímá zadání též od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ředitele ZŠ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jiného pověřeného pracovníka ZŠ.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Služby daného odborníka zajistí PPP pravidelně stejným konkrétním pracovníkem, ledaže tomu brání závažné provozní důvody.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 je povinna předem informovat ZŠ v případě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plánované nepřítomnosti zaměstnance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(vzdělávací aktivita, dovolená). V takovém případě není PPP povinna zajišťovat služby tohoto zaměstnance jiným pracovníkem.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2DF96B2D-2061-8E52-E39F-B957AC16C6BC}"/>
                  </a:ext>
                </a:extLst>
              </p14:cNvPr>
              <p14:cNvContentPartPr/>
              <p14:nvPr/>
            </p14:nvContentPartPr>
            <p14:xfrm>
              <a:off x="483409" y="1254565"/>
              <a:ext cx="2016720" cy="894240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2DF96B2D-2061-8E52-E39F-B957AC16C6B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9409" y="1146565"/>
                <a:ext cx="2124360" cy="1109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70467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07" y="499146"/>
            <a:ext cx="10887259" cy="708241"/>
          </a:xfrm>
        </p:spPr>
        <p:txBody>
          <a:bodyPr>
            <a:normAutofit/>
          </a:bodyPr>
          <a:lstStyle/>
          <a:p>
            <a:pPr algn="ctr"/>
            <a:br>
              <a:rPr lang="cs-CZ" sz="2400" b="1" dirty="0"/>
            </a:br>
            <a:r>
              <a:rPr lang="cs-CZ" sz="2400" b="1" dirty="0"/>
              <a:t>KOMPETENCE ředitelů ppp A ředitelů </a:t>
            </a:r>
            <a:r>
              <a:rPr lang="cs-CZ" sz="2400" b="1" dirty="0" err="1"/>
              <a:t>zš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5507"/>
            <a:ext cx="10515600" cy="4910735"/>
          </a:xfrm>
        </p:spPr>
        <p:txBody>
          <a:bodyPr/>
          <a:lstStyle/>
          <a:p>
            <a:pPr marL="108000" indent="0" algn="just">
              <a:buSzPct val="100000"/>
              <a:buNone/>
            </a:pPr>
            <a:r>
              <a:rPr lang="cs-CZ" sz="2400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PPP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PPP je povinna určit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místo výkonu práce a pravidelného pracoviště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pracovní smlouvě. </a:t>
            </a: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Místo výkonu práce je povinnou sou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částí pracovní smlouvy. Lze si ho sjednat zejména: </a:t>
            </a:r>
          </a:p>
          <a:p>
            <a:pPr algn="just">
              <a:buSzPct val="100000"/>
              <a:buFont typeface="Calibri" panose="020F0502020204030204" pitchFamily="34" charset="0"/>
              <a:buChar char="‐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určité adrese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(sídlo PPP),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území obce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území okresu, kraje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Pravidelné pracoviště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pro účely cestovních náhrad (při širším vymezení místa výkonu práce než je jedna obec) slouží určení pravidelného pracoviště. To je primárně shodné s místem výkonu práce. Je-li však sjednáno místo výkonu práce šířeji, než je území jedné obce, je vhodné v pracovní smlouvě určit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pravidelná pracoviště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pracovní cestu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jedná pouze v případě, kdy je zaměstnanec vyslán mimo své místo výkonu práce. Je-li tedy sjednáno místo výkonu práce např. v rámci okresu, může zaměstnavatel určovat pracoviště zaměstnance volně na tomto území, aniž se bude jednat o pracovní cestu. Může se však jednat o cestu mimo pravidelné pracoviště.  </a:t>
            </a: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85F18C36-CFC3-0CCC-2A8B-2D3BB87B4D9F}"/>
                  </a:ext>
                </a:extLst>
              </p14:cNvPr>
              <p14:cNvContentPartPr/>
              <p14:nvPr/>
            </p14:nvContentPartPr>
            <p14:xfrm>
              <a:off x="423649" y="877285"/>
              <a:ext cx="2169000" cy="925920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85F18C36-CFC3-0CCC-2A8B-2D3BB87B4D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9649" y="769285"/>
                <a:ext cx="2276640" cy="114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4943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630821"/>
            <a:ext cx="10887259" cy="708241"/>
          </a:xfrm>
        </p:spPr>
        <p:txBody>
          <a:bodyPr>
            <a:normAutofit/>
          </a:bodyPr>
          <a:lstStyle/>
          <a:p>
            <a:pPr algn="ctr"/>
            <a:br>
              <a:rPr lang="cs-CZ" sz="2200" b="1" dirty="0"/>
            </a:br>
            <a:r>
              <a:rPr lang="cs-CZ" sz="2400" b="1" dirty="0"/>
              <a:t>KOMPETENCE ředitelů ppp A ředitelů </a:t>
            </a:r>
            <a:r>
              <a:rPr lang="cs-CZ" sz="2400" b="1" dirty="0" err="1"/>
              <a:t>zš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marL="108000" indent="0" algn="just">
              <a:buSzPct val="100000"/>
              <a:buNone/>
            </a:pPr>
            <a:r>
              <a:rPr lang="cs-CZ" sz="2400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ZŠ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ZŠ vytvoří zaměstnanci vhodné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organizační a prostorové podmínky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k vykonávání činností.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ZŠ umožní zaměstnanci využívat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pracovní prostředky a vybavení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, které zaměstnanci poskytuje PPP a uchovávat je ve škole na zabezpečeném místě. 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ZŠ vede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dokumentaci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v souladu s § 4 odst. 2 a 3 vyhlášky č. 72/2005 Sb., o poskytování poradenských služeb ve školách a školských poradenských zařízeních, ve znění pozdějších předpisů. Je povinna umožnit zaměstnanci přístup k této dokumentaci i k údajům ze školní matriky v rozsahu potřebném pro vykonávání své činnosti.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Ředitel školy má právo obracet se na ředitele PPP s požadavky a stížnostmi týkajícími se konkrétních pracovních úkolů zaměstnance. </a:t>
            </a:r>
          </a:p>
          <a:p>
            <a:pPr algn="just">
              <a:buSzPct val="10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ZŠ písemně informuje PPP ohledně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rizik a přijatých opatření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k ochraně před jejich působením, která se týkají výkonu jeho práce (BOZP). Prokazatelným způsobem s těmito skutečnostmi seznámí PPP i zaměstnance.  </a:t>
            </a: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/>
            </a:pP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Rukopis 4">
                <a:extLst>
                  <a:ext uri="{FF2B5EF4-FFF2-40B4-BE49-F238E27FC236}">
                    <a16:creationId xmlns:a16="http://schemas.microsoft.com/office/drawing/2014/main" id="{2F554C3B-833A-1966-C012-AE6979F6C477}"/>
                  </a:ext>
                </a:extLst>
              </p14:cNvPr>
              <p14:cNvContentPartPr/>
              <p14:nvPr/>
            </p14:nvContentPartPr>
            <p14:xfrm>
              <a:off x="545329" y="1155388"/>
              <a:ext cx="1888920" cy="803520"/>
            </p14:xfrm>
          </p:contentPart>
        </mc:Choice>
        <mc:Fallback xmlns="">
          <p:pic>
            <p:nvPicPr>
              <p:cNvPr id="5" name="Rukopis 4">
                <a:extLst>
                  <a:ext uri="{FF2B5EF4-FFF2-40B4-BE49-F238E27FC236}">
                    <a16:creationId xmlns:a16="http://schemas.microsoft.com/office/drawing/2014/main" id="{2F554C3B-833A-1966-C012-AE6979F6C47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1689" y="1047388"/>
                <a:ext cx="1996560" cy="101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9656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936000"/>
            <a:ext cx="10887259" cy="708241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Šablony pro </a:t>
            </a:r>
            <a:r>
              <a:rPr lang="cs-CZ" sz="2400" b="1" dirty="0" err="1"/>
              <a:t>mŠ</a:t>
            </a:r>
            <a:r>
              <a:rPr lang="cs-CZ" sz="2400" b="1" dirty="0"/>
              <a:t> a ZŠ I (OP JAK) </a:t>
            </a:r>
            <a:br>
              <a:rPr lang="cs-CZ" sz="2400" b="1" dirty="0"/>
            </a:br>
            <a:r>
              <a:rPr lang="cs-CZ" sz="2400" b="1" dirty="0"/>
              <a:t>školní psycholog, školní speciální psycholog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endParaRPr lang="cs-CZ" sz="2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Metodická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podpora pro žadatele a příjemce výzvy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podání žádosti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podporu a administraci projektu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konzultační linka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234 814 777 v pracovní dny od 9 do 15 hod.,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konzultač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ní email pro šablony OP JAK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dotazyZP@msmt.cz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konzultační email 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PPP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sablony.poradny@msmt.cz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semináře pro PPP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537200" lvl="5" indent="-457200" algn="just">
              <a:lnSpc>
                <a:spcPct val="100000"/>
              </a:lnSpc>
              <a:spcBef>
                <a:spcPts val="600"/>
              </a:spcBef>
              <a:buSzPct val="80000"/>
              <a:buFont typeface="+mj-lt"/>
              <a:buAutoNum type="alphaLcParenR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prezenční/online semináře po vyhlášení výzvy, </a:t>
            </a:r>
          </a:p>
          <a:p>
            <a:pPr marL="1537200" lvl="5" indent="-457200" algn="just">
              <a:lnSpc>
                <a:spcPct val="100000"/>
              </a:lnSpc>
              <a:spcBef>
                <a:spcPts val="600"/>
              </a:spcBef>
              <a:buSzPct val="80000"/>
              <a:buFont typeface="+mj-lt"/>
              <a:buAutoNum type="alphaLcParenR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průběžné semináře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 příjemce PPP zaměřené na témata k administraci projektu, četnost dle potřeby.  </a:t>
            </a: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186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07" y="614724"/>
            <a:ext cx="10887259" cy="708241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Šablony pro </a:t>
            </a:r>
            <a:r>
              <a:rPr lang="cs-CZ" sz="2400" b="1" dirty="0" err="1"/>
              <a:t>mŠ</a:t>
            </a:r>
            <a:r>
              <a:rPr lang="cs-CZ" sz="2400" b="1" dirty="0"/>
              <a:t> a ZŠ I (OP JAK) </a:t>
            </a:r>
            <a:br>
              <a:rPr lang="cs-CZ" sz="2400" b="1" dirty="0"/>
            </a:br>
            <a:r>
              <a:rPr lang="cs-CZ" sz="2400" b="1" dirty="0"/>
              <a:t>školní psycholog, školní speciální psycholog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Činnost základních škol a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PPP je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 strany MŠMT metodicky rovněž ošetřena prostřednictvím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metodických materiálů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které MŠMT vydá po projednání v poradě vedení. </a:t>
            </a:r>
            <a:endParaRPr lang="cs-CZ" sz="2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souboru metodických materiálů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bude např. 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vzor pracovní smlouvy, smlouva o spolupráci PPP a ZŠ, náplň práce školního psychologa a školního speciálního pedagoga, rozdělení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kompetencí ředitele ZŠ a ředitele PPP, odborná kvalifikace podpůrných pedagogických pozic, rozsah 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přímé a nepřímé pedagogické činnosti, metodika pracovně-právních vztahů (včetně vzorových smluv), stanovení transparentních pravidel pro doporučování podpůrného opatření školní psycholog a školní speciální pedagog pro období 2022 – 2025, materiální vybavení ŠPP, DVPP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apod. </a:t>
            </a:r>
            <a:r>
              <a:rPr lang="cs-CZ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Metodické materiály budou </a:t>
            </a: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zveřejněny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www.edu.cz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Emailová adresa pro metodickou podporu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institucionalizace@msmt.cz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 </a:t>
            </a:r>
          </a:p>
          <a:p>
            <a:pPr marL="252000" lvl="4" algn="just">
              <a:buSzPct val="80000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SzPct val="150000"/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13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936001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Strategie vzdělávací politiky České republiky 2030+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strategický cíl „</a:t>
            </a:r>
            <a:r>
              <a:rPr lang="cs-CZ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Snížit nerovnosti v přístupu ke kvalitnímu vzdělávání a umožnit maximální rozvoj potenciálu dětí, žáků a studentů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“,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Strategická linie „</a:t>
            </a:r>
            <a:r>
              <a:rPr lang="cs-CZ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Podpora pedagogické práce škol“,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implementační karta </a:t>
            </a:r>
            <a:r>
              <a:rPr lang="cs-CZ" sz="2200" i="1" dirty="0">
                <a:latin typeface="Calibri" panose="020F0502020204030204" pitchFamily="34" charset="0"/>
                <a:cs typeface="Times New Roman" panose="02020603050405020304" pitchFamily="18" charset="0"/>
                <a:hlinkClick r:id="rId2"/>
              </a:rPr>
              <a:t>Podpora a řízení škol.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 algn="just">
              <a:spcBef>
                <a:spcPts val="600"/>
              </a:spcBef>
              <a:spcAft>
                <a:spcPts val="0"/>
              </a:spcAft>
              <a:buSzPct val="150000"/>
              <a:buNone/>
            </a:pPr>
            <a:endParaRPr lang="cs-CZ" sz="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Programové prohlášení vlády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Podpora škol a pedagogických pracovníků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– legislativní ukotvení a větší zpřístupnění podpůrných pozic na školách do konce r. 2024. </a:t>
            </a:r>
          </a:p>
          <a:p>
            <a:pPr marL="108000" indent="0" algn="just">
              <a:spcBef>
                <a:spcPts val="600"/>
              </a:spcBef>
              <a:spcAft>
                <a:spcPts val="0"/>
              </a:spcAft>
              <a:buSzPct val="150000"/>
              <a:buNone/>
            </a:pPr>
            <a:endParaRPr lang="cs-CZ" sz="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Více než roční spolupráce s terénem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Model vychází z více než roční intenzívní konzultace návrhů modelu se školami, školskými poradenskými zařízeními, zřizovateli a odbornými asociacemi.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783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97" y="453311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/>
              <a:t>Operační program </a:t>
            </a:r>
            <a:r>
              <a:rPr lang="cs-CZ" sz="2400" b="1" dirty="0" err="1"/>
              <a:t>jan</a:t>
            </a:r>
            <a:r>
              <a:rPr lang="cs-CZ" sz="2400" b="1" dirty="0"/>
              <a:t> </a:t>
            </a:r>
            <a:r>
              <a:rPr lang="cs-CZ" sz="2400" b="1" dirty="0" err="1"/>
              <a:t>amos</a:t>
            </a:r>
            <a:r>
              <a:rPr lang="cs-CZ" sz="2400" b="1" dirty="0"/>
              <a:t> </a:t>
            </a:r>
            <a:r>
              <a:rPr lang="cs-CZ" sz="2400" b="1" dirty="0" err="1"/>
              <a:t>komenský</a:t>
            </a:r>
            <a:br>
              <a:rPr lang="cs-CZ" sz="2400" b="1" dirty="0"/>
            </a:br>
            <a:r>
              <a:rPr lang="cs-CZ" sz="2400" b="1" dirty="0"/>
              <a:t>(Šablony pro </a:t>
            </a:r>
            <a:r>
              <a:rPr lang="cs-CZ" sz="2400" b="1" dirty="0" err="1"/>
              <a:t>mŠ</a:t>
            </a:r>
            <a:r>
              <a:rPr lang="cs-CZ" sz="2400" b="1" dirty="0"/>
              <a:t> a ZŠ I)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315" y="1173324"/>
            <a:ext cx="11208049" cy="5139654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Aktivity – personální podpora</a:t>
            </a: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0725" lvl="1" indent="-360363" algn="just">
              <a:spcBef>
                <a:spcPts val="600"/>
              </a:spcBef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Pro ZŠ se 180 a více žáky: </a:t>
            </a:r>
            <a:r>
              <a:rPr lang="cs-CZ" sz="2200" b="1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školní psycholog ZŠ, školní speciální pedagog ZŠ</a:t>
            </a:r>
          </a:p>
          <a:p>
            <a:pPr marL="720725" lvl="1" indent="-360363" algn="just">
              <a:spcBef>
                <a:spcPts val="600"/>
              </a:spcBef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+mj-ea"/>
                <a:cs typeface="+mj-cs"/>
              </a:rPr>
              <a:t>Pro ZŠ od 20 do 179 žáků:</a:t>
            </a:r>
            <a:r>
              <a:rPr lang="cs-CZ" sz="2200" b="1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 Sdílený školní speciální pedagog ZŠ, Sdílený školní psycholog ZŠ – aktivity poskytované skrze oprávněné žadatele - PPP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Vyhlášení výzvy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: 25. května 2022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Datum zahájení příjmu žádostí o podporu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: s vyhlášením výzvy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Způsobilost výdajů: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 (až 3 měsíce před podáním žádosti o podporu, nejdříve od 1. 5. 2022) – pro co největší možnou návaznost práce personálních pozic.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Nejzazší datum pro ukončení fyzické realizace projektu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: pro ZŠ 31. 12. 2025 (realizace aktivit školní psycholog a školní speciální pedagog do 31. 12. 2024), </a:t>
            </a:r>
            <a:r>
              <a:rPr lang="cs-CZ" sz="2200" dirty="0"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PPP do 31. 12. 2024. realizace v PPP ÚO od 1.1.2022 do 31.12.2024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Cílová skupina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žáci základních škol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(s výjimkou škol zřízených podle § 16 odst. 9 školského zákona, škol při zdravotnickém zařízení a škol s počtem žáků 19 a nižším),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děti v přípravných třídách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 základních škol,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účastníci zájmového vzdělávání. 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Délka projektu: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24-36 měsíců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615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936001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procesu institucionalizace je nastavit systém tak, aby služeb školního psychologa a školního speciálního pedagoga mohlo využívat co nejširší spektrum žáků, kteří vykonávají povinnou školní docházku, a zároveň byla dlouhodobě zajištěna profesní stabilita těchto pozic. </a:t>
            </a:r>
          </a:p>
          <a:p>
            <a:pPr marL="108000" indent="0" algn="just">
              <a:buSzPct val="150000"/>
              <a:buNone/>
            </a:pP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Od začátku zavedení inkluzívního systému vzdělávání v České republice (r. 2016) existují paralelně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dva způsoby financování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podpůrných pedagogických pozic na školách – národní v rámci poskytování podpůrných opatření druhého až pátého stupně ze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státního rozpočtu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a z 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ESF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prostřednictvím OP VVV.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 zkušenostech z pětiletého fungování obou modelů přichází MŠMT se systémovou změnou, která 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v roce 2025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povede ke spojení obou systémů do jednoho.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34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677383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066843"/>
            <a:ext cx="10515600" cy="5292011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Nově MŠMT nastavuje parametry poskytování pozic školního psychologa a školního speciálního pedagoga se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zohledněním velikosti škol, příp. podílu žáků se speciálními vzdělávacími potřebami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v nich. 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první fázi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institucionalizace podpůrných pozic pro ZŠ dojde k cílenému využití evropských prostředků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Operačního programu Jan Amos Komenský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(dále OP JAK), a to prostřednictvím </a:t>
            </a:r>
            <a:r>
              <a:rPr lang="cs-CZ" sz="22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šablon</a:t>
            </a:r>
            <a:r>
              <a:rPr lang="cs-CZ" sz="22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(jedná se o samostatné šablony - ředitel školy není projektově omezen a může současně zažádat také o další šablony).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Pro pozice školní psycholog a školní speciální pedagog bude vyčleněna samostatná alokace nezávislá na ostatních aktivitách projektu.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Následně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druhé fázi (od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1. 1. 2025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bude financování zajištěno z prostředků </a:t>
            </a:r>
            <a:r>
              <a:rPr lang="cs-CZ" sz="22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státního rozpočtu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čemuž bude předcházet průběžná evaluace a finální zhodnocení týkající se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zejména 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vyhodnocení výše úvazku, hranice pro podporu samostatných ZŠ a prostřednictvím PPP, spádovosti, zvýhodnění pro daný podíl žáků se SVP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apod., na něž budou navazovat případné úpravy.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395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826944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marL="108000" indent="0" algn="just">
              <a:buSzPct val="150000"/>
              <a:buNone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 algn="just">
              <a:buSzPct val="150000"/>
              <a:buNone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průběhu financování šablon z OP JAK bude MŠMT realizovat nezbytné </a:t>
            </a:r>
            <a:r>
              <a:rPr lang="cs-CZ" sz="2200" b="1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legislativní změny</a:t>
            </a:r>
            <a:r>
              <a:rPr lang="cs-CZ" sz="2200" dirty="0"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vztahující se k systémovému nastavení daného modelu.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první etapě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dojde k novelizaci školského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zákona, vyhlášek a nařízení vlády. Finální podoba legislativního nastavení bude provedena na základě evaluace daného modelu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Institucionalizace školních psychologů a školních speciálních pedagogů v rámci Operačního programu Jan Amos Komenský model parametricky ověřuje, </a:t>
            </a:r>
            <a:r>
              <a:rPr lang="cs-CZ" sz="2200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aby následně do 1. 1. 2025 došlo k překlopení funkčního modelu do národního financování. </a:t>
            </a:r>
            <a:endParaRPr lang="cs-CZ" sz="22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AE0787-3E3D-4066-92A6-BB276B1E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7</a:t>
            </a:fld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E846E397-19B2-4177-9CC0-C4A28A634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826944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0489673-B8F6-4096-AC08-8527A1770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2526493"/>
              </p:ext>
            </p:extLst>
          </p:nvPr>
        </p:nvGraphicFramePr>
        <p:xfrm>
          <a:off x="536895" y="826944"/>
          <a:ext cx="1132513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Rukopis 2">
                <a:extLst>
                  <a:ext uri="{FF2B5EF4-FFF2-40B4-BE49-F238E27FC236}">
                    <a16:creationId xmlns:a16="http://schemas.microsoft.com/office/drawing/2014/main" id="{4F7F4EF2-6B05-D0B6-332F-9EABA5504625}"/>
                  </a:ext>
                </a:extLst>
              </p14:cNvPr>
              <p14:cNvContentPartPr/>
              <p14:nvPr/>
            </p14:nvContentPartPr>
            <p14:xfrm>
              <a:off x="1223828" y="2965336"/>
              <a:ext cx="9329760" cy="1607400"/>
            </p14:xfrm>
          </p:contentPart>
        </mc:Choice>
        <mc:Fallback xmlns="">
          <p:pic>
            <p:nvPicPr>
              <p:cNvPr id="3" name="Rukopis 2">
                <a:extLst>
                  <a:ext uri="{FF2B5EF4-FFF2-40B4-BE49-F238E27FC236}">
                    <a16:creationId xmlns:a16="http://schemas.microsoft.com/office/drawing/2014/main" id="{4F7F4EF2-6B05-D0B6-332F-9EABA550462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70188" y="2857336"/>
                <a:ext cx="9437400" cy="18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Rukopis 9">
                <a:extLst>
                  <a:ext uri="{FF2B5EF4-FFF2-40B4-BE49-F238E27FC236}">
                    <a16:creationId xmlns:a16="http://schemas.microsoft.com/office/drawing/2014/main" id="{D06FC50B-4DD9-F06A-6E2F-B3769D0846B7}"/>
                  </a:ext>
                </a:extLst>
              </p14:cNvPr>
              <p14:cNvContentPartPr/>
              <p14:nvPr/>
            </p14:nvContentPartPr>
            <p14:xfrm>
              <a:off x="9096668" y="3576976"/>
              <a:ext cx="269640" cy="553320"/>
            </p14:xfrm>
          </p:contentPart>
        </mc:Choice>
        <mc:Fallback xmlns="">
          <p:pic>
            <p:nvPicPr>
              <p:cNvPr id="10" name="Rukopis 9">
                <a:extLst>
                  <a:ext uri="{FF2B5EF4-FFF2-40B4-BE49-F238E27FC236}">
                    <a16:creationId xmlns:a16="http://schemas.microsoft.com/office/drawing/2014/main" id="{D06FC50B-4DD9-F06A-6E2F-B3769D0846B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043028" y="3468976"/>
                <a:ext cx="377280" cy="76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Rukopis 10">
                <a:extLst>
                  <a:ext uri="{FF2B5EF4-FFF2-40B4-BE49-F238E27FC236}">
                    <a16:creationId xmlns:a16="http://schemas.microsoft.com/office/drawing/2014/main" id="{E951F24A-0D4D-B297-C5E2-56356E2B446F}"/>
                  </a:ext>
                </a:extLst>
              </p14:cNvPr>
              <p14:cNvContentPartPr/>
              <p14:nvPr/>
            </p14:nvContentPartPr>
            <p14:xfrm>
              <a:off x="9443708" y="3608296"/>
              <a:ext cx="268920" cy="221400"/>
            </p14:xfrm>
          </p:contentPart>
        </mc:Choice>
        <mc:Fallback xmlns="">
          <p:pic>
            <p:nvPicPr>
              <p:cNvPr id="11" name="Rukopis 10">
                <a:extLst>
                  <a:ext uri="{FF2B5EF4-FFF2-40B4-BE49-F238E27FC236}">
                    <a16:creationId xmlns:a16="http://schemas.microsoft.com/office/drawing/2014/main" id="{E951F24A-0D4D-B297-C5E2-56356E2B446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390068" y="3500296"/>
                <a:ext cx="376560" cy="43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" name="Rukopis 11">
                <a:extLst>
                  <a:ext uri="{FF2B5EF4-FFF2-40B4-BE49-F238E27FC236}">
                    <a16:creationId xmlns:a16="http://schemas.microsoft.com/office/drawing/2014/main" id="{22EA6ECF-A43A-C556-85ED-34101129CFCA}"/>
                  </a:ext>
                </a:extLst>
              </p14:cNvPr>
              <p14:cNvContentPartPr/>
              <p14:nvPr/>
            </p14:nvContentPartPr>
            <p14:xfrm>
              <a:off x="9686348" y="3576976"/>
              <a:ext cx="291960" cy="680040"/>
            </p14:xfrm>
          </p:contentPart>
        </mc:Choice>
        <mc:Fallback xmlns="">
          <p:pic>
            <p:nvPicPr>
              <p:cNvPr id="12" name="Rukopis 11">
                <a:extLst>
                  <a:ext uri="{FF2B5EF4-FFF2-40B4-BE49-F238E27FC236}">
                    <a16:creationId xmlns:a16="http://schemas.microsoft.com/office/drawing/2014/main" id="{22EA6ECF-A43A-C556-85ED-34101129CFC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632708" y="3468976"/>
                <a:ext cx="399600" cy="89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3" name="Rukopis 12">
                <a:extLst>
                  <a:ext uri="{FF2B5EF4-FFF2-40B4-BE49-F238E27FC236}">
                    <a16:creationId xmlns:a16="http://schemas.microsoft.com/office/drawing/2014/main" id="{BDC23DB1-0928-E1F6-31E7-9487E5CFD84B}"/>
                  </a:ext>
                </a:extLst>
              </p14:cNvPr>
              <p14:cNvContentPartPr/>
              <p14:nvPr/>
            </p14:nvContentPartPr>
            <p14:xfrm>
              <a:off x="10029428" y="3633496"/>
              <a:ext cx="324000" cy="247320"/>
            </p14:xfrm>
          </p:contentPart>
        </mc:Choice>
        <mc:Fallback xmlns="">
          <p:pic>
            <p:nvPicPr>
              <p:cNvPr id="13" name="Rukopis 12">
                <a:extLst>
                  <a:ext uri="{FF2B5EF4-FFF2-40B4-BE49-F238E27FC236}">
                    <a16:creationId xmlns:a16="http://schemas.microsoft.com/office/drawing/2014/main" id="{BDC23DB1-0928-E1F6-31E7-9487E5CFD84B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975428" y="3525856"/>
                <a:ext cx="431640" cy="46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4" name="Rukopis 13">
                <a:extLst>
                  <a:ext uri="{FF2B5EF4-FFF2-40B4-BE49-F238E27FC236}">
                    <a16:creationId xmlns:a16="http://schemas.microsoft.com/office/drawing/2014/main" id="{95CE23F2-EC42-47AA-AADE-BAC884C69893}"/>
                  </a:ext>
                </a:extLst>
              </p14:cNvPr>
              <p14:cNvContentPartPr/>
              <p14:nvPr/>
            </p14:nvContentPartPr>
            <p14:xfrm>
              <a:off x="10484828" y="3638896"/>
              <a:ext cx="162000" cy="468720"/>
            </p14:xfrm>
          </p:contentPart>
        </mc:Choice>
        <mc:Fallback xmlns="">
          <p:pic>
            <p:nvPicPr>
              <p:cNvPr id="14" name="Rukopis 13">
                <a:extLst>
                  <a:ext uri="{FF2B5EF4-FFF2-40B4-BE49-F238E27FC236}">
                    <a16:creationId xmlns:a16="http://schemas.microsoft.com/office/drawing/2014/main" id="{95CE23F2-EC42-47AA-AADE-BAC884C6989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430828" y="3530896"/>
                <a:ext cx="269640" cy="68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5" name="Rukopis 14">
                <a:extLst>
                  <a:ext uri="{FF2B5EF4-FFF2-40B4-BE49-F238E27FC236}">
                    <a16:creationId xmlns:a16="http://schemas.microsoft.com/office/drawing/2014/main" id="{E6D6216D-DA63-497B-34C4-1F7DEFDB6C85}"/>
                  </a:ext>
                </a:extLst>
              </p14:cNvPr>
              <p14:cNvContentPartPr/>
              <p14:nvPr/>
            </p14:nvContentPartPr>
            <p14:xfrm>
              <a:off x="10646468" y="3654736"/>
              <a:ext cx="404280" cy="134280"/>
            </p14:xfrm>
          </p:contentPart>
        </mc:Choice>
        <mc:Fallback xmlns="">
          <p:pic>
            <p:nvPicPr>
              <p:cNvPr id="15" name="Rukopis 14">
                <a:extLst>
                  <a:ext uri="{FF2B5EF4-FFF2-40B4-BE49-F238E27FC236}">
                    <a16:creationId xmlns:a16="http://schemas.microsoft.com/office/drawing/2014/main" id="{E6D6216D-DA63-497B-34C4-1F7DEFDB6C85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0592468" y="3547096"/>
                <a:ext cx="511920" cy="34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96654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97" y="690429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Základní školy se 180 a více žáky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Rozdělení poskytované výše úvazku podle počtu žáků v běžné ZŠ </a:t>
            </a: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8000" indent="0" algn="ctr">
              <a:spcAft>
                <a:spcPts val="0"/>
              </a:spcAft>
              <a:buSzPct val="150000"/>
              <a:buNone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cs-CZ" sz="1500" i="1" dirty="0">
                <a:latin typeface="Calibri" panose="020F0502020204030204" pitchFamily="34" charset="0"/>
                <a:cs typeface="Calibri" panose="020F0502020204030204" pitchFamily="34" charset="0"/>
              </a:rPr>
              <a:t> pro co nejpřesnější nastavení byly dané hodnoty počtu žáků určeny jako průměr za tři roky (2019, 2020 a 2021, vždy k 30. 9.)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**</a:t>
            </a:r>
            <a:r>
              <a:rPr lang="cs-CZ" sz="1500" i="1" dirty="0">
                <a:latin typeface="Calibri" panose="020F0502020204030204" pitchFamily="34" charset="0"/>
                <a:cs typeface="Calibri" panose="020F0502020204030204" pitchFamily="34" charset="0"/>
              </a:rPr>
              <a:t>jedná se o součet úvazku pro obě pozice dohromady, nikoliv o výši úvazku pro každou pozici samostatně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Ředitel školy se dle nápočtu úvazku celkem z úvazků těchto pedagogických pozic rozhodne, v jakém poměru a v jaké výši pozice využije.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Arial" panose="020B0604020202020204" pitchFamily="34" charset="0"/>
              <a:buChar char="•"/>
            </a:pPr>
            <a:endParaRPr lang="cs-CZ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Přidělený úvazek nemusí být v plném rozsahu vyčerpán.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CB3E74F9-3BDC-1F15-8863-1CECE171F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015025"/>
              </p:ext>
            </p:extLst>
          </p:nvPr>
        </p:nvGraphicFramePr>
        <p:xfrm>
          <a:off x="2567030" y="1795119"/>
          <a:ext cx="6384024" cy="2269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2012">
                  <a:extLst>
                    <a:ext uri="{9D8B030D-6E8A-4147-A177-3AD203B41FA5}">
                      <a16:colId xmlns:a16="http://schemas.microsoft.com/office/drawing/2014/main" val="1001570595"/>
                    </a:ext>
                  </a:extLst>
                </a:gridCol>
                <a:gridCol w="3192012">
                  <a:extLst>
                    <a:ext uri="{9D8B030D-6E8A-4147-A177-3AD203B41FA5}">
                      <a16:colId xmlns:a16="http://schemas.microsoft.com/office/drawing/2014/main" val="1837454183"/>
                    </a:ext>
                  </a:extLst>
                </a:gridCol>
              </a:tblGrid>
              <a:tr h="681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Počet žáků v běžné základní škole*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Poskytnutá výše úvazku školního speciálního pedagoga a školního psychologa**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6076470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180 – 299 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0,5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7653928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300 – 399 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0,8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4500151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400 – 749 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1,0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980321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750 – 999 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2,0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455652"/>
                  </a:ext>
                </a:extLst>
              </a:tr>
              <a:tr h="220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1 000 a více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2,5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665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22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936001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ROZDĚLENÍ POSKYTOVANÉ VÝŠE ÚVAZKU PODLE POČTU ŽÁKŮ V BĚŽNÉ ZŠ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případech, kdy mají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školy se 400 a více žáky zároveň více než 12 % žáků se </a:t>
            </a:r>
            <a:r>
              <a:rPr lang="cs-CZ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SVP</a:t>
            </a:r>
            <a:r>
              <a:rPr lang="cs-CZ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dojde k 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navýšení úvazku školního speciálního pedagoga, a to následovně: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12 – 14,99 % žáků se SVP + 0,1 úvazku pro školního speciálního pedagoga,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15 – 19,99 % žáků se SVP + 0,2 úvazku pro školního speciálního pedagoga,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20 – 24,99 % žáků se SVP + 0,3 úvazku pro školního speciálního pedagoga,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více než 25 % žáků se SVP + 0,4 úvazku pro školního speciálního pedagoga.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Uvedené navýšení se týká pouze pozice školního speciálního pedagoga a </a:t>
            </a:r>
            <a:r>
              <a:rPr lang="cs-CZ" sz="2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nemůže být využito pro školního psychologa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778814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7877</TotalTime>
  <Words>2284</Words>
  <Application>Microsoft Office PowerPoint</Application>
  <PresentationFormat>Širokoúhlá obrazovka</PresentationFormat>
  <Paragraphs>200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Vlastní návrh</vt:lpstr>
      <vt:lpstr> Institucionalizace podpůrných pedagogických pozic  (školní psycholog, školní speciální pedagog) </vt:lpstr>
      <vt:lpstr>INSTITUCIONALIZACE PODPŮRNÝCH PEDAGOGICKÝCH POZIC</vt:lpstr>
      <vt:lpstr>Operační program jan amos komenský (Šablony pro mŠ a ZŠ I)</vt:lpstr>
      <vt:lpstr>INSTITUCIONALIZACE PODPŮRNÝCH PEDAGOGICKÝCH POZIC</vt:lpstr>
      <vt:lpstr>INSTITUCIONALIZACE PODPŮRNÝCH PEDAGOGICKÝCH POZIC</vt:lpstr>
      <vt:lpstr>INSTITUCIONALIZACE PODPŮRNÝCH PEDAGOGICKÝCH POZIC</vt:lpstr>
      <vt:lpstr>INSTITUCIONALIZACE PODPŮRNÝCH PEDAGOGICKÝCH POZIC</vt:lpstr>
      <vt:lpstr>Základní školy se 180 a více žáky</vt:lpstr>
      <vt:lpstr>ROZDĚLENÍ POSKYTOVANÉ VÝŠE ÚVAZKU PODLE POČTU ŽÁKŮ V BĚŽNÉ ZŠ</vt:lpstr>
      <vt:lpstr>Základní školy se 179 a MÉNĚ žáky</vt:lpstr>
      <vt:lpstr> Procesní nastavení sdílených podpůrných pedagogických pozic</vt:lpstr>
      <vt:lpstr>Počty úvazků školních psychologů a školních speciálních pedagogů poskytovaných zš na základě modelu institucionalizace</vt:lpstr>
      <vt:lpstr>Šablony pro mŠ a ZŠ I (OP JAK)  školní psycholog, školní speciální psycholog</vt:lpstr>
      <vt:lpstr> KOMPETENCE ředitelů ppp A ředitelů zš</vt:lpstr>
      <vt:lpstr> KOMPETENCE ředitelů ppp A ředitelů zš</vt:lpstr>
      <vt:lpstr> KOMPETENCE ředitelů ppp A ředitelů zš</vt:lpstr>
      <vt:lpstr>Šablony pro mŠ a ZŠ I (OP JAK)  školní psycholog, školní speciální psycholog</vt:lpstr>
      <vt:lpstr>Šablony pro mŠ a ZŠ I (OP JAK)  školní psycholog, školní speciální psycholog</vt:lpstr>
    </vt:vector>
  </TitlesOfParts>
  <Company>Ministerstvo školství, mládeže a tělovýchovy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financování regionálního školství</dc:title>
  <dc:creator>Matušková Zuzana</dc:creator>
  <cp:lastModifiedBy>mas04</cp:lastModifiedBy>
  <cp:revision>714</cp:revision>
  <cp:lastPrinted>2022-06-01T12:48:27Z</cp:lastPrinted>
  <dcterms:created xsi:type="dcterms:W3CDTF">2019-01-09T13:02:45Z</dcterms:created>
  <dcterms:modified xsi:type="dcterms:W3CDTF">2022-06-20T05:59:39Z</dcterms:modified>
</cp:coreProperties>
</file>